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96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266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483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399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374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125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174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668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8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141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537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5ACF-AD80-427B-BFD1-C432D38DD404}" type="datetimeFigureOut">
              <a:rPr lang="en-NZ" smtClean="0"/>
              <a:t>11/04/2016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3441-37EA-4AF4-8A96-E1688B0A5D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108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chemeClr val="accent2">
                    <a:lumMod val="75000"/>
                  </a:schemeClr>
                </a:solidFill>
              </a:rPr>
              <a:t>CONSUMER EQULIBRIUM</a:t>
            </a:r>
            <a:br>
              <a:rPr lang="en-NZ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NZ" b="1" dirty="0" smtClean="0"/>
              <a:t>AND</a:t>
            </a:r>
            <a:endParaRPr lang="en-N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6000" b="1" dirty="0" smtClean="0">
                <a:solidFill>
                  <a:srgbClr val="7030A0"/>
                </a:solidFill>
              </a:rPr>
              <a:t>MARGINAL UTILITY</a:t>
            </a:r>
            <a:endParaRPr lang="en-NZ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98457"/>
              </p:ext>
            </p:extLst>
          </p:nvPr>
        </p:nvGraphicFramePr>
        <p:xfrm>
          <a:off x="849086" y="692335"/>
          <a:ext cx="10724606" cy="5917471"/>
        </p:xfrm>
        <a:graphic>
          <a:graphicData uri="http://schemas.openxmlformats.org/drawingml/2006/table">
            <a:tbl>
              <a:tblPr/>
              <a:tblGrid>
                <a:gridCol w="2471600">
                  <a:extLst>
                    <a:ext uri="{9D8B030D-6E8A-4147-A177-3AD203B41FA5}">
                      <a16:colId xmlns:a16="http://schemas.microsoft.com/office/drawing/2014/main" val="672063649"/>
                    </a:ext>
                  </a:extLst>
                </a:gridCol>
                <a:gridCol w="1375501">
                  <a:extLst>
                    <a:ext uri="{9D8B030D-6E8A-4147-A177-3AD203B41FA5}">
                      <a16:colId xmlns:a16="http://schemas.microsoft.com/office/drawing/2014/main" val="2435814166"/>
                    </a:ext>
                  </a:extLst>
                </a:gridCol>
                <a:gridCol w="1375501">
                  <a:extLst>
                    <a:ext uri="{9D8B030D-6E8A-4147-A177-3AD203B41FA5}">
                      <a16:colId xmlns:a16="http://schemas.microsoft.com/office/drawing/2014/main" val="473770005"/>
                    </a:ext>
                  </a:extLst>
                </a:gridCol>
                <a:gridCol w="1375501">
                  <a:extLst>
                    <a:ext uri="{9D8B030D-6E8A-4147-A177-3AD203B41FA5}">
                      <a16:colId xmlns:a16="http://schemas.microsoft.com/office/drawing/2014/main" val="3304946005"/>
                    </a:ext>
                  </a:extLst>
                </a:gridCol>
                <a:gridCol w="1375501">
                  <a:extLst>
                    <a:ext uri="{9D8B030D-6E8A-4147-A177-3AD203B41FA5}">
                      <a16:colId xmlns:a16="http://schemas.microsoft.com/office/drawing/2014/main" val="4027690232"/>
                    </a:ext>
                  </a:extLst>
                </a:gridCol>
                <a:gridCol w="1375501">
                  <a:extLst>
                    <a:ext uri="{9D8B030D-6E8A-4147-A177-3AD203B41FA5}">
                      <a16:colId xmlns:a16="http://schemas.microsoft.com/office/drawing/2014/main" val="1190645510"/>
                    </a:ext>
                  </a:extLst>
                </a:gridCol>
                <a:gridCol w="1375501">
                  <a:extLst>
                    <a:ext uri="{9D8B030D-6E8A-4147-A177-3AD203B41FA5}">
                      <a16:colId xmlns:a16="http://schemas.microsoft.com/office/drawing/2014/main" val="3750722626"/>
                    </a:ext>
                  </a:extLst>
                </a:gridCol>
              </a:tblGrid>
              <a:tr h="845353">
                <a:tc>
                  <a:txBody>
                    <a:bodyPr/>
                    <a:lstStyle/>
                    <a:p>
                      <a:pPr algn="l" fontAlgn="b"/>
                      <a:r>
                        <a:rPr lang="en-NZ" sz="3600" b="1" i="0" u="none" strike="noStrike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NZ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MARGINAL UTILITY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27615"/>
                  </a:ext>
                </a:extLst>
              </a:tr>
              <a:tr h="845353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3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Jandals</a:t>
                      </a:r>
                      <a:endParaRPr lang="en-NZ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8031"/>
                  </a:ext>
                </a:extLst>
              </a:tr>
              <a:tr h="845353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Price $1000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Price $10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Price $20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79455"/>
                  </a:ext>
                </a:extLst>
              </a:tr>
              <a:tr h="845353">
                <a:tc>
                  <a:txBody>
                    <a:bodyPr/>
                    <a:lstStyle/>
                    <a:p>
                      <a:pPr algn="ctr" fontAlgn="b"/>
                      <a:r>
                        <a:rPr lang="en-NZ" sz="3600" b="1" i="0" u="none" strike="noStrike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247626"/>
                  </a:ext>
                </a:extLst>
              </a:tr>
              <a:tr h="845353">
                <a:tc>
                  <a:txBody>
                    <a:bodyPr/>
                    <a:lstStyle/>
                    <a:p>
                      <a:pPr algn="ctr" fontAlgn="b"/>
                      <a:r>
                        <a:rPr lang="en-NZ" sz="3600" b="1" i="0" u="none" strike="noStrike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689487"/>
                  </a:ext>
                </a:extLst>
              </a:tr>
              <a:tr h="845353">
                <a:tc>
                  <a:txBody>
                    <a:bodyPr/>
                    <a:lstStyle/>
                    <a:p>
                      <a:pPr algn="ctr" fontAlgn="b"/>
                      <a:r>
                        <a:rPr lang="en-NZ" sz="3600" b="1" i="0" u="none" strike="noStrike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922999"/>
                  </a:ext>
                </a:extLst>
              </a:tr>
              <a:tr h="845353">
                <a:tc>
                  <a:txBody>
                    <a:bodyPr/>
                    <a:lstStyle/>
                    <a:p>
                      <a:pPr algn="ctr" fontAlgn="b"/>
                      <a:r>
                        <a:rPr lang="en-NZ" sz="3600" b="1" i="0" u="none" strike="noStrike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63445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363685" y="5845637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4742360" y="3317969"/>
            <a:ext cx="1220834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3336471" y="4157810"/>
            <a:ext cx="1247503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3409404" y="4981851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4742359" y="4182295"/>
            <a:ext cx="1172939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514953" y="4990016"/>
            <a:ext cx="1209404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4724399" y="5832571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122124" y="5836927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6122124" y="4979128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137366" y="4108270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7474131" y="3317969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094911" y="3317969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7493728" y="4121336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4742359" y="4979133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 16"/>
          <p:cNvSpPr/>
          <p:nvPr/>
        </p:nvSpPr>
        <p:spPr>
          <a:xfrm>
            <a:off x="7543799" y="5858696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8847908" y="5812975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8847908" y="4957357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8904515" y="4130045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8943702" y="3317969"/>
            <a:ext cx="1227911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10269583" y="5812975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10210800" y="5031379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10232572" y="4140929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10258697" y="3250475"/>
            <a:ext cx="1267098" cy="772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3409404" y="3291293"/>
            <a:ext cx="1220834" cy="708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407521" y="3291293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50917" y="5882647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269272" y="4979128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407521" y="4103915"/>
            <a:ext cx="1267098" cy="7053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3573235" y="2437318"/>
            <a:ext cx="2021477" cy="7326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6743158" y="2437315"/>
            <a:ext cx="1501140" cy="738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9366069" y="2454733"/>
            <a:ext cx="1733006" cy="7206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Rectangle 33"/>
          <p:cNvSpPr/>
          <p:nvPr/>
        </p:nvSpPr>
        <p:spPr>
          <a:xfrm>
            <a:off x="5203370" y="2295784"/>
            <a:ext cx="4162699" cy="63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u="sng" dirty="0" smtClean="0"/>
              <a:t>MU</a:t>
            </a:r>
          </a:p>
          <a:p>
            <a:pPr algn="ctr"/>
            <a:r>
              <a:rPr lang="en-NZ" sz="2400" b="1" dirty="0" smtClean="0"/>
              <a:t>Price</a:t>
            </a:r>
            <a:endParaRPr lang="en-NZ" sz="2400" b="1" dirty="0"/>
          </a:p>
        </p:txBody>
      </p:sp>
    </p:spTree>
    <p:extLst>
      <p:ext uri="{BB962C8B-B14F-4D97-AF65-F5344CB8AC3E}">
        <p14:creationId xmlns:p14="http://schemas.microsoft.com/office/powerpoint/2010/main" val="66554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CONSUMER EQULIBRIUM AND</vt:lpstr>
      <vt:lpstr>PowerPoint Presentation</vt:lpstr>
    </vt:vector>
  </TitlesOfParts>
  <Company>Southern Cross Campus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 Dawson</dc:creator>
  <cp:lastModifiedBy>Raj Dawson</cp:lastModifiedBy>
  <cp:revision>5</cp:revision>
  <dcterms:created xsi:type="dcterms:W3CDTF">2016-04-10T22:35:34Z</dcterms:created>
  <dcterms:modified xsi:type="dcterms:W3CDTF">2016-04-11T00:26:51Z</dcterms:modified>
</cp:coreProperties>
</file>