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D140B-1052-4108-8B3F-8C5B7184EBD2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509B1-1E40-46C1-BE40-B0BA6CB96B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2983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509B1-1E40-46C1-BE40-B0BA6CB96B51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418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391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850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4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424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904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983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52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56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417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799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599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CF42A-3E2B-4A00-ACAE-61896C052399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74C6-0226-486D-81C2-40A16172B9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757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Definition of Demand</a:t>
            </a:r>
            <a:endParaRPr lang="en-NZ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46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1" t="25362" r="12364" b="18841"/>
          <a:stretch/>
        </p:blipFill>
        <p:spPr bwMode="auto">
          <a:xfrm>
            <a:off x="323528" y="476672"/>
            <a:ext cx="8651388" cy="5460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21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Definition of Demand</vt:lpstr>
      <vt:lpstr>PowerPoint Presentation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Demand</dc:title>
  <dc:creator>Raj Dawson</dc:creator>
  <cp:lastModifiedBy>Raj Dawson</cp:lastModifiedBy>
  <cp:revision>1</cp:revision>
  <dcterms:created xsi:type="dcterms:W3CDTF">2015-09-07T10:01:35Z</dcterms:created>
  <dcterms:modified xsi:type="dcterms:W3CDTF">2015-09-07T10:06:56Z</dcterms:modified>
</cp:coreProperties>
</file>