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</p:sldMasterIdLst>
  <p:notesMasterIdLst>
    <p:notesMasterId r:id="rId1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8C7D-5365-4E06-9A9E-0876B2238DF0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416B9-944C-457E-8CE9-D16FFF03EC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510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416B9-944C-457E-8CE9-D16FFF03EC8A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283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912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855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815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2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337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100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84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071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157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280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15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30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C4B2-7106-4AB3-A15D-B6D299F8C698}" type="datetimeFigureOut">
              <a:rPr lang="en-NZ" smtClean="0"/>
              <a:t>7/09/2015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4FC7-D0C1-4B30-A2EF-CF83C48BC2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0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7FFB-3251-4A3C-BBB4-B91064FAF76E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F7F9-CC07-4EF4-B06A-A5D98B25D03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DEMAND CURVE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18056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23324" r="4347" b="8559"/>
          <a:stretch/>
        </p:blipFill>
        <p:spPr bwMode="auto">
          <a:xfrm>
            <a:off x="0" y="1338470"/>
            <a:ext cx="8878957" cy="49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0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6318" r="7987" b="10194"/>
          <a:stretch/>
        </p:blipFill>
        <p:spPr bwMode="auto">
          <a:xfrm>
            <a:off x="395536" y="404664"/>
            <a:ext cx="8352928" cy="5904656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" r="2212" b="6250"/>
          <a:stretch/>
        </p:blipFill>
        <p:spPr bwMode="auto">
          <a:xfrm>
            <a:off x="0" y="323557"/>
            <a:ext cx="9157443" cy="62737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8846" b="10577"/>
          <a:stretch/>
        </p:blipFill>
        <p:spPr bwMode="auto">
          <a:xfrm>
            <a:off x="0" y="351692"/>
            <a:ext cx="8890782" cy="61897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r="2356" b="6250"/>
          <a:stretch/>
        </p:blipFill>
        <p:spPr bwMode="auto">
          <a:xfrm>
            <a:off x="0" y="267286"/>
            <a:ext cx="9043128" cy="625805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3462" b="19231"/>
          <a:stretch/>
        </p:blipFill>
        <p:spPr bwMode="auto">
          <a:xfrm>
            <a:off x="251520" y="428078"/>
            <a:ext cx="8608717" cy="58326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3645024"/>
            <a:ext cx="136815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4653136"/>
            <a:ext cx="417646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25192" r="4951" b="6251"/>
          <a:stretch/>
        </p:blipFill>
        <p:spPr bwMode="auto">
          <a:xfrm>
            <a:off x="-5962" y="404664"/>
            <a:ext cx="9115880" cy="597666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DEMAND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Cross 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CURVE</dc:title>
  <dc:creator>Raj Dawson</dc:creator>
  <cp:lastModifiedBy>Raj Dawson</cp:lastModifiedBy>
  <cp:revision>1</cp:revision>
  <dcterms:created xsi:type="dcterms:W3CDTF">2015-09-07T10:11:08Z</dcterms:created>
  <dcterms:modified xsi:type="dcterms:W3CDTF">2015-09-07T10:15:13Z</dcterms:modified>
</cp:coreProperties>
</file>