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3855F-5237-4FD0-ADC2-F35FD69B091F}" type="datetimeFigureOut">
              <a:rPr lang="en-NZ" smtClean="0"/>
              <a:t>4/04/2012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D73B8-D82A-4F6C-8B22-87C4263851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6579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A567-FD6F-4C55-A813-64F358BBA15E}" type="datetimeFigureOut">
              <a:rPr lang="en-NZ" smtClean="0"/>
              <a:t>4/04/2012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34F-BB6F-4A1F-816C-3D65A28A75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135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A567-FD6F-4C55-A813-64F358BBA15E}" type="datetimeFigureOut">
              <a:rPr lang="en-NZ" smtClean="0"/>
              <a:t>4/04/2012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34F-BB6F-4A1F-816C-3D65A28A75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122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A567-FD6F-4C55-A813-64F358BBA15E}" type="datetimeFigureOut">
              <a:rPr lang="en-NZ" smtClean="0"/>
              <a:t>4/04/2012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34F-BB6F-4A1F-816C-3D65A28A75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997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A567-FD6F-4C55-A813-64F358BBA15E}" type="datetimeFigureOut">
              <a:rPr lang="en-NZ" smtClean="0"/>
              <a:t>4/04/2012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34F-BB6F-4A1F-816C-3D65A28A75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442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A567-FD6F-4C55-A813-64F358BBA15E}" type="datetimeFigureOut">
              <a:rPr lang="en-NZ" smtClean="0"/>
              <a:t>4/04/2012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34F-BB6F-4A1F-816C-3D65A28A75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532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A567-FD6F-4C55-A813-64F358BBA15E}" type="datetimeFigureOut">
              <a:rPr lang="en-NZ" smtClean="0"/>
              <a:t>4/04/2012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34F-BB6F-4A1F-816C-3D65A28A75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1152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A567-FD6F-4C55-A813-64F358BBA15E}" type="datetimeFigureOut">
              <a:rPr lang="en-NZ" smtClean="0"/>
              <a:t>4/04/2012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34F-BB6F-4A1F-816C-3D65A28A75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130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A567-FD6F-4C55-A813-64F358BBA15E}" type="datetimeFigureOut">
              <a:rPr lang="en-NZ" smtClean="0"/>
              <a:t>4/04/2012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34F-BB6F-4A1F-816C-3D65A28A75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059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A567-FD6F-4C55-A813-64F358BBA15E}" type="datetimeFigureOut">
              <a:rPr lang="en-NZ" smtClean="0"/>
              <a:t>4/04/2012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34F-BB6F-4A1F-816C-3D65A28A75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062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A567-FD6F-4C55-A813-64F358BBA15E}" type="datetimeFigureOut">
              <a:rPr lang="en-NZ" smtClean="0"/>
              <a:t>4/04/2012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34F-BB6F-4A1F-816C-3D65A28A75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7151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A567-FD6F-4C55-A813-64F358BBA15E}" type="datetimeFigureOut">
              <a:rPr lang="en-NZ" smtClean="0"/>
              <a:t>4/04/2012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34F-BB6F-4A1F-816C-3D65A28A75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816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9A567-FD6F-4C55-A813-64F358BBA15E}" type="datetimeFigureOut">
              <a:rPr lang="en-NZ" smtClean="0"/>
              <a:t>4/04/2012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5A34F-BB6F-4A1F-816C-3D65A28A75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572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GOVERNMENT CONTROL OF INFLATION</a:t>
            </a:r>
            <a:endParaRPr lang="en-N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MONETARY POLICY</a:t>
            </a:r>
            <a:endParaRPr lang="en-NZ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0940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260648"/>
            <a:ext cx="2808312" cy="50405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Government</a:t>
            </a:r>
            <a:endParaRPr lang="en-NZ" sz="2000" b="1" dirty="0"/>
          </a:p>
        </p:txBody>
      </p:sp>
      <p:sp>
        <p:nvSpPr>
          <p:cNvPr id="3" name="Oval 2"/>
          <p:cNvSpPr/>
          <p:nvPr/>
        </p:nvSpPr>
        <p:spPr>
          <a:xfrm>
            <a:off x="3403357" y="1516009"/>
            <a:ext cx="2016224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Reserve</a:t>
            </a:r>
            <a:r>
              <a:rPr lang="en-US" dirty="0" smtClean="0"/>
              <a:t> </a:t>
            </a:r>
            <a:r>
              <a:rPr lang="en-US" b="1" dirty="0" smtClean="0"/>
              <a:t>Bank</a:t>
            </a:r>
          </a:p>
        </p:txBody>
      </p:sp>
      <p:sp>
        <p:nvSpPr>
          <p:cNvPr id="4" name="Down Arrow 3"/>
          <p:cNvSpPr/>
          <p:nvPr/>
        </p:nvSpPr>
        <p:spPr>
          <a:xfrm>
            <a:off x="4239537" y="870126"/>
            <a:ext cx="180020" cy="6458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ounded Rectangle 4"/>
          <p:cNvSpPr/>
          <p:nvPr/>
        </p:nvSpPr>
        <p:spPr>
          <a:xfrm>
            <a:off x="4860032" y="980728"/>
            <a:ext cx="2808312" cy="50405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Policy Target Agreement (PTA)</a:t>
            </a:r>
            <a:endParaRPr lang="en-NZ" b="1" dirty="0"/>
          </a:p>
        </p:txBody>
      </p:sp>
      <p:sp>
        <p:nvSpPr>
          <p:cNvPr id="6" name="Down Arrow 5"/>
          <p:cNvSpPr/>
          <p:nvPr/>
        </p:nvSpPr>
        <p:spPr>
          <a:xfrm>
            <a:off x="4281443" y="2380105"/>
            <a:ext cx="96208" cy="322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Oval 6"/>
          <p:cNvSpPr/>
          <p:nvPr/>
        </p:nvSpPr>
        <p:spPr>
          <a:xfrm>
            <a:off x="3057307" y="2703046"/>
            <a:ext cx="2448272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Sets Interest rates called OCR</a:t>
            </a:r>
          </a:p>
        </p:txBody>
      </p:sp>
      <p:sp>
        <p:nvSpPr>
          <p:cNvPr id="8" name="Rectangle 7"/>
          <p:cNvSpPr/>
          <p:nvPr/>
        </p:nvSpPr>
        <p:spPr>
          <a:xfrm>
            <a:off x="2123728" y="3749087"/>
            <a:ext cx="5472608" cy="5066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When Inflation is high, OCR is increased. This causes…</a:t>
            </a:r>
            <a:endParaRPr lang="en-NZ" b="1" dirty="0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2243544" y="4330358"/>
            <a:ext cx="96208" cy="322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Oval 9"/>
          <p:cNvSpPr/>
          <p:nvPr/>
        </p:nvSpPr>
        <p:spPr>
          <a:xfrm>
            <a:off x="179512" y="4701080"/>
            <a:ext cx="2682298" cy="74414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Credit to become expensive ‘C’ falls</a:t>
            </a:r>
            <a:endParaRPr lang="en-NZ" dirty="0"/>
          </a:p>
        </p:txBody>
      </p:sp>
      <p:sp>
        <p:nvSpPr>
          <p:cNvPr id="11" name="Down Arrow 10"/>
          <p:cNvSpPr/>
          <p:nvPr/>
        </p:nvSpPr>
        <p:spPr>
          <a:xfrm>
            <a:off x="4419557" y="4378139"/>
            <a:ext cx="96208" cy="322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Oval 11"/>
          <p:cNvSpPr/>
          <p:nvPr/>
        </p:nvSpPr>
        <p:spPr>
          <a:xfrm>
            <a:off x="3131840" y="4760053"/>
            <a:ext cx="2682298" cy="68517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Loans become expensive ‘I’ falls</a:t>
            </a:r>
            <a:endParaRPr lang="en-NZ" dirty="0"/>
          </a:p>
        </p:txBody>
      </p:sp>
      <p:sp>
        <p:nvSpPr>
          <p:cNvPr id="13" name="Oval 12"/>
          <p:cNvSpPr/>
          <p:nvPr/>
        </p:nvSpPr>
        <p:spPr>
          <a:xfrm>
            <a:off x="6171783" y="4760053"/>
            <a:ext cx="2682298" cy="68517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NZ$ becomes strong ‘X-M’ falls</a:t>
            </a:r>
            <a:endParaRPr lang="en-NZ" dirty="0"/>
          </a:p>
        </p:txBody>
      </p:sp>
      <p:sp>
        <p:nvSpPr>
          <p:cNvPr id="14" name="Down Arrow 13"/>
          <p:cNvSpPr/>
          <p:nvPr/>
        </p:nvSpPr>
        <p:spPr>
          <a:xfrm>
            <a:off x="7416724" y="4357471"/>
            <a:ext cx="96208" cy="322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ounded Rectangle 14"/>
          <p:cNvSpPr/>
          <p:nvPr/>
        </p:nvSpPr>
        <p:spPr>
          <a:xfrm>
            <a:off x="2861809" y="5949280"/>
            <a:ext cx="3309973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B0F0"/>
                </a:solidFill>
              </a:rPr>
              <a:t>A</a:t>
            </a:r>
            <a:r>
              <a:rPr lang="en-US" sz="2000" b="1" dirty="0" smtClean="0"/>
              <a:t>ggregate </a:t>
            </a:r>
            <a:r>
              <a:rPr lang="en-US" sz="2000" b="1" dirty="0" smtClean="0">
                <a:solidFill>
                  <a:srgbClr val="00B0F0"/>
                </a:solidFill>
              </a:rPr>
              <a:t>D</a:t>
            </a:r>
            <a:r>
              <a:rPr lang="en-US" sz="2000" b="1" dirty="0" smtClean="0"/>
              <a:t>emand falls, inflation decreases</a:t>
            </a:r>
            <a:endParaRPr lang="en-NZ" sz="2000" b="1" dirty="0"/>
          </a:p>
        </p:txBody>
      </p:sp>
      <p:cxnSp>
        <p:nvCxnSpPr>
          <p:cNvPr id="17" name="Straight Arrow Connector 16"/>
          <p:cNvCxnSpPr>
            <a:stCxn id="10" idx="4"/>
          </p:cNvCxnSpPr>
          <p:nvPr/>
        </p:nvCxnSpPr>
        <p:spPr>
          <a:xfrm>
            <a:off x="1520661" y="5445224"/>
            <a:ext cx="134114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362175" y="544522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264188" y="5445224"/>
            <a:ext cx="176419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20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260648"/>
            <a:ext cx="2808312" cy="50405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Government</a:t>
            </a:r>
            <a:endParaRPr lang="en-NZ" sz="2000" b="1" dirty="0"/>
          </a:p>
        </p:txBody>
      </p:sp>
      <p:sp>
        <p:nvSpPr>
          <p:cNvPr id="3" name="Oval 2"/>
          <p:cNvSpPr/>
          <p:nvPr/>
        </p:nvSpPr>
        <p:spPr>
          <a:xfrm>
            <a:off x="3403357" y="1516009"/>
            <a:ext cx="2016224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Reserve</a:t>
            </a:r>
            <a:r>
              <a:rPr lang="en-US" dirty="0" smtClean="0"/>
              <a:t> </a:t>
            </a:r>
            <a:r>
              <a:rPr lang="en-US" b="1" dirty="0" smtClean="0"/>
              <a:t>Bank</a:t>
            </a:r>
          </a:p>
        </p:txBody>
      </p:sp>
      <p:sp>
        <p:nvSpPr>
          <p:cNvPr id="4" name="Down Arrow 3"/>
          <p:cNvSpPr/>
          <p:nvPr/>
        </p:nvSpPr>
        <p:spPr>
          <a:xfrm>
            <a:off x="4239537" y="870126"/>
            <a:ext cx="180020" cy="6458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ounded Rectangle 4"/>
          <p:cNvSpPr/>
          <p:nvPr/>
        </p:nvSpPr>
        <p:spPr>
          <a:xfrm>
            <a:off x="4860032" y="980728"/>
            <a:ext cx="2808312" cy="50405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Policy Target Agreement (PTA)</a:t>
            </a:r>
            <a:endParaRPr lang="en-NZ" b="1" dirty="0"/>
          </a:p>
        </p:txBody>
      </p:sp>
      <p:sp>
        <p:nvSpPr>
          <p:cNvPr id="6" name="Down Arrow 5"/>
          <p:cNvSpPr/>
          <p:nvPr/>
        </p:nvSpPr>
        <p:spPr>
          <a:xfrm>
            <a:off x="4281443" y="2380105"/>
            <a:ext cx="96208" cy="322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Oval 6"/>
          <p:cNvSpPr/>
          <p:nvPr/>
        </p:nvSpPr>
        <p:spPr>
          <a:xfrm>
            <a:off x="3057307" y="2703046"/>
            <a:ext cx="2448272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Sets Interest rates called OCR</a:t>
            </a:r>
          </a:p>
        </p:txBody>
      </p:sp>
      <p:sp>
        <p:nvSpPr>
          <p:cNvPr id="8" name="Rectangle 7"/>
          <p:cNvSpPr/>
          <p:nvPr/>
        </p:nvSpPr>
        <p:spPr>
          <a:xfrm>
            <a:off x="2123728" y="3749087"/>
            <a:ext cx="5472608" cy="5066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When Inflation is high, OCR is increased. This causes…</a:t>
            </a:r>
            <a:endParaRPr lang="en-NZ" b="1" dirty="0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2243544" y="4330358"/>
            <a:ext cx="96208" cy="322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Oval 9"/>
          <p:cNvSpPr/>
          <p:nvPr/>
        </p:nvSpPr>
        <p:spPr>
          <a:xfrm>
            <a:off x="179512" y="4701080"/>
            <a:ext cx="2682298" cy="74414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Credit to become expensive ‘C’ falls</a:t>
            </a:r>
            <a:endParaRPr lang="en-NZ" dirty="0"/>
          </a:p>
        </p:txBody>
      </p:sp>
      <p:sp>
        <p:nvSpPr>
          <p:cNvPr id="11" name="Down Arrow 10"/>
          <p:cNvSpPr/>
          <p:nvPr/>
        </p:nvSpPr>
        <p:spPr>
          <a:xfrm>
            <a:off x="4419557" y="4378139"/>
            <a:ext cx="96208" cy="322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Oval 11"/>
          <p:cNvSpPr/>
          <p:nvPr/>
        </p:nvSpPr>
        <p:spPr>
          <a:xfrm>
            <a:off x="3131840" y="4760053"/>
            <a:ext cx="2682298" cy="68517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Loans become expensive ‘I’ falls</a:t>
            </a:r>
            <a:endParaRPr lang="en-NZ" dirty="0"/>
          </a:p>
        </p:txBody>
      </p:sp>
      <p:sp>
        <p:nvSpPr>
          <p:cNvPr id="13" name="Oval 12"/>
          <p:cNvSpPr/>
          <p:nvPr/>
        </p:nvSpPr>
        <p:spPr>
          <a:xfrm>
            <a:off x="6171783" y="4760053"/>
            <a:ext cx="2682298" cy="68517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NZ$ becomes strong ‘X-M’ falls</a:t>
            </a:r>
            <a:endParaRPr lang="en-NZ" dirty="0"/>
          </a:p>
        </p:txBody>
      </p:sp>
      <p:sp>
        <p:nvSpPr>
          <p:cNvPr id="14" name="Down Arrow 13"/>
          <p:cNvSpPr/>
          <p:nvPr/>
        </p:nvSpPr>
        <p:spPr>
          <a:xfrm>
            <a:off x="7416724" y="4357471"/>
            <a:ext cx="96208" cy="322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ounded Rectangle 14"/>
          <p:cNvSpPr/>
          <p:nvPr/>
        </p:nvSpPr>
        <p:spPr>
          <a:xfrm>
            <a:off x="2861809" y="5949280"/>
            <a:ext cx="3309973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B0F0"/>
                </a:solidFill>
              </a:rPr>
              <a:t>A</a:t>
            </a:r>
            <a:r>
              <a:rPr lang="en-US" sz="2000" b="1" dirty="0" smtClean="0"/>
              <a:t>ggregate </a:t>
            </a:r>
            <a:r>
              <a:rPr lang="en-US" sz="2000" b="1" dirty="0" smtClean="0">
                <a:solidFill>
                  <a:srgbClr val="00B0F0"/>
                </a:solidFill>
              </a:rPr>
              <a:t>D</a:t>
            </a:r>
            <a:r>
              <a:rPr lang="en-US" sz="2000" b="1" dirty="0" smtClean="0"/>
              <a:t>emand falls, inflation decreases</a:t>
            </a:r>
            <a:endParaRPr lang="en-NZ" sz="2000" b="1" dirty="0"/>
          </a:p>
        </p:txBody>
      </p:sp>
      <p:cxnSp>
        <p:nvCxnSpPr>
          <p:cNvPr id="17" name="Straight Arrow Connector 16"/>
          <p:cNvCxnSpPr>
            <a:stCxn id="10" idx="4"/>
          </p:cNvCxnSpPr>
          <p:nvPr/>
        </p:nvCxnSpPr>
        <p:spPr>
          <a:xfrm>
            <a:off x="1520661" y="5445224"/>
            <a:ext cx="134114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362175" y="544522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264188" y="5445224"/>
            <a:ext cx="176419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17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116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GOVERNMENT CONTROL OF INFLATION</vt:lpstr>
      <vt:lpstr>PowerPoint Presentation</vt:lpstr>
      <vt:lpstr>PowerPoint Presentation</vt:lpstr>
    </vt:vector>
  </TitlesOfParts>
  <Company>Southern Cross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CONTROL OF INFLATION</dc:title>
  <dc:creator>Raj Dawson</dc:creator>
  <cp:lastModifiedBy>Raj Dawson</cp:lastModifiedBy>
  <cp:revision>5</cp:revision>
  <cp:lastPrinted>2012-04-04T00:46:22Z</cp:lastPrinted>
  <dcterms:created xsi:type="dcterms:W3CDTF">2012-04-03T11:01:12Z</dcterms:created>
  <dcterms:modified xsi:type="dcterms:W3CDTF">2012-04-04T00:51:37Z</dcterms:modified>
</cp:coreProperties>
</file>