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3699-836D-4C56-B4A4-5AFB0AC63997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B49B-096D-4FDC-AF1E-AD60CAA55D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02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3699-836D-4C56-B4A4-5AFB0AC63997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B49B-096D-4FDC-AF1E-AD60CAA55D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8275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3699-836D-4C56-B4A4-5AFB0AC63997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B49B-096D-4FDC-AF1E-AD60CAA55D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1738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3699-836D-4C56-B4A4-5AFB0AC63997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B49B-096D-4FDC-AF1E-AD60CAA55D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75957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3699-836D-4C56-B4A4-5AFB0AC63997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B49B-096D-4FDC-AF1E-AD60CAA55D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8029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3699-836D-4C56-B4A4-5AFB0AC63997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B49B-096D-4FDC-AF1E-AD60CAA55D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2026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3699-836D-4C56-B4A4-5AFB0AC63997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B49B-096D-4FDC-AF1E-AD60CAA55D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1036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3699-836D-4C56-B4A4-5AFB0AC63997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B49B-096D-4FDC-AF1E-AD60CAA55D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1351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3699-836D-4C56-B4A4-5AFB0AC63997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B49B-096D-4FDC-AF1E-AD60CAA55D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775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3699-836D-4C56-B4A4-5AFB0AC63997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B49B-096D-4FDC-AF1E-AD60CAA55D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0965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3699-836D-4C56-B4A4-5AFB0AC63997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B49B-096D-4FDC-AF1E-AD60CAA55D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9261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63699-836D-4C56-B4A4-5AFB0AC63997}" type="datetimeFigureOut">
              <a:rPr lang="en-NZ" smtClean="0"/>
              <a:t>7/09/2015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5B49B-096D-4FDC-AF1E-AD60CAA55D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00746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IMPACT of DEFLATION</a:t>
            </a:r>
            <a:r>
              <a:rPr lang="en-NZ" dirty="0"/>
              <a:t/>
            </a:r>
            <a:br>
              <a:rPr lang="en-NZ" dirty="0"/>
            </a:b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Exporters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Importers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Savers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Borrowers</a:t>
            </a:r>
            <a:endParaRPr lang="en-NZ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16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Exporters: Positive Impact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>
              <a:buNone/>
            </a:pPr>
            <a:r>
              <a:rPr lang="en-NZ" dirty="0"/>
              <a:t>Exports become price competitive in the international market – more affordable in overseas destinations therefore </a:t>
            </a:r>
            <a:r>
              <a:rPr lang="en-NZ" b="1" dirty="0">
                <a:solidFill>
                  <a:srgbClr val="7030A0"/>
                </a:solidFill>
              </a:rPr>
              <a:t>exports will increase </a:t>
            </a:r>
            <a:r>
              <a:rPr lang="en-NZ" dirty="0"/>
              <a:t>- </a:t>
            </a:r>
            <a:r>
              <a:rPr lang="en-NZ" b="1" dirty="0"/>
              <a:t>export receipts increase</a:t>
            </a:r>
            <a:r>
              <a:rPr lang="en-NZ" dirty="0"/>
              <a:t>.  New Zealand exporters’ </a:t>
            </a:r>
            <a:r>
              <a:rPr lang="en-NZ" b="1" dirty="0">
                <a:solidFill>
                  <a:srgbClr val="FF0000"/>
                </a:solidFill>
              </a:rPr>
              <a:t>revenue </a:t>
            </a:r>
            <a:r>
              <a:rPr lang="en-NZ" dirty="0"/>
              <a:t>and </a:t>
            </a:r>
            <a:r>
              <a:rPr lang="en-NZ" b="1" dirty="0">
                <a:solidFill>
                  <a:srgbClr val="FF0000"/>
                </a:solidFill>
              </a:rPr>
              <a:t>profitability</a:t>
            </a:r>
            <a:r>
              <a:rPr lang="en-NZ" dirty="0"/>
              <a:t> will increase due to </a:t>
            </a:r>
            <a:r>
              <a:rPr lang="en-NZ" b="1" dirty="0">
                <a:solidFill>
                  <a:srgbClr val="0000CC"/>
                </a:solidFill>
              </a:rPr>
              <a:t>decreasing </a:t>
            </a:r>
            <a:r>
              <a:rPr lang="en-NZ" b="1" dirty="0" smtClean="0">
                <a:solidFill>
                  <a:srgbClr val="0000CC"/>
                </a:solidFill>
              </a:rPr>
              <a:t>cost of </a:t>
            </a:r>
            <a:r>
              <a:rPr lang="en-NZ" b="1" dirty="0" smtClean="0">
                <a:solidFill>
                  <a:srgbClr val="0000CC"/>
                </a:solidFill>
              </a:rPr>
              <a:t>production </a:t>
            </a:r>
            <a:r>
              <a:rPr lang="en-NZ" dirty="0" smtClean="0"/>
              <a:t>in </a:t>
            </a:r>
            <a:r>
              <a:rPr lang="en-NZ" dirty="0"/>
              <a:t>the domestic market</a:t>
            </a:r>
          </a:p>
        </p:txBody>
      </p:sp>
    </p:spTree>
    <p:extLst>
      <p:ext uri="{BB962C8B-B14F-4D97-AF65-F5344CB8AC3E}">
        <p14:creationId xmlns:p14="http://schemas.microsoft.com/office/powerpoint/2010/main" val="1778987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Importers: Negative Impact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en-NZ" b="1" dirty="0">
                <a:solidFill>
                  <a:srgbClr val="C00000"/>
                </a:solidFill>
              </a:rPr>
              <a:t>Imported</a:t>
            </a:r>
            <a:r>
              <a:rPr lang="en-NZ" dirty="0"/>
              <a:t> product is less price competitive than </a:t>
            </a:r>
            <a:r>
              <a:rPr lang="en-NZ" b="1" dirty="0">
                <a:solidFill>
                  <a:srgbClr val="C00000"/>
                </a:solidFill>
              </a:rPr>
              <a:t>local</a:t>
            </a:r>
            <a:r>
              <a:rPr lang="en-NZ" dirty="0"/>
              <a:t> products therefore price sensitive consumers will purchase local/domestic products in preference to overseas goods.  Local goods will begin to make up a larger market share and there will be a decrease in demand for overseas product.  As a result importers will find sales </a:t>
            </a:r>
            <a:r>
              <a:rPr lang="en-NZ" b="1" dirty="0">
                <a:solidFill>
                  <a:srgbClr val="7030A0"/>
                </a:solidFill>
              </a:rPr>
              <a:t>revenue declining</a:t>
            </a:r>
            <a:r>
              <a:rPr lang="en-NZ" dirty="0"/>
              <a:t>.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32081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Savers:  Positive Impact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Deflation will mean that the value of money increases </a:t>
            </a:r>
            <a:r>
              <a:rPr lang="en-NZ" b="1" dirty="0">
                <a:solidFill>
                  <a:srgbClr val="0000CC"/>
                </a:solidFill>
              </a:rPr>
              <a:t>(purchasing power increases) </a:t>
            </a:r>
            <a:r>
              <a:rPr lang="en-NZ" dirty="0"/>
              <a:t>rather than decreases as it does for inflation. Savers would be able to </a:t>
            </a:r>
            <a:r>
              <a:rPr lang="en-NZ" b="1" dirty="0">
                <a:solidFill>
                  <a:srgbClr val="C00000"/>
                </a:solidFill>
              </a:rPr>
              <a:t>purchase more </a:t>
            </a:r>
            <a:r>
              <a:rPr lang="en-NZ" dirty="0"/>
              <a:t>with their savings than when they initially </a:t>
            </a:r>
            <a:r>
              <a:rPr lang="en-NZ" dirty="0" smtClean="0"/>
              <a:t>put their money in the savings account</a:t>
            </a: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52755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Borrowers: Negative impact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As the value of money </a:t>
            </a:r>
            <a:r>
              <a:rPr lang="en-NZ" b="1" dirty="0" smtClean="0">
                <a:solidFill>
                  <a:srgbClr val="0000CC"/>
                </a:solidFill>
              </a:rPr>
              <a:t>(purchasing power) </a:t>
            </a:r>
            <a:r>
              <a:rPr lang="en-NZ" dirty="0" smtClean="0"/>
              <a:t>increases </a:t>
            </a:r>
            <a:r>
              <a:rPr lang="en-NZ" dirty="0"/>
              <a:t>during a period of deflation the </a:t>
            </a:r>
            <a:r>
              <a:rPr lang="en-NZ" b="1" dirty="0">
                <a:solidFill>
                  <a:srgbClr val="FF0000"/>
                </a:solidFill>
              </a:rPr>
              <a:t>real value of debt is going to increase.</a:t>
            </a:r>
            <a:r>
              <a:rPr lang="en-NZ" dirty="0"/>
              <a:t>  </a:t>
            </a:r>
            <a:r>
              <a:rPr lang="en-NZ" dirty="0" smtClean="0"/>
              <a:t>When borrowers </a:t>
            </a:r>
            <a:r>
              <a:rPr lang="en-NZ" dirty="0"/>
              <a:t>are going to </a:t>
            </a:r>
            <a:r>
              <a:rPr lang="en-NZ" dirty="0" smtClean="0"/>
              <a:t>pay off their loans, they will find the value of the goods they bought has become cheaper.</a:t>
            </a: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56330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214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IMPACT of DEFLATION </vt:lpstr>
      <vt:lpstr>Exporters: Positive Impact</vt:lpstr>
      <vt:lpstr>Importers: Negative Impact</vt:lpstr>
      <vt:lpstr>Savers:  Positive Impact</vt:lpstr>
      <vt:lpstr>Borrowers: Negative impact</vt:lpstr>
    </vt:vector>
  </TitlesOfParts>
  <Company>Southern Cross Campus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DEFLATION</dc:title>
  <dc:creator>Raj Dawson</dc:creator>
  <cp:lastModifiedBy>Raj Dawson</cp:lastModifiedBy>
  <cp:revision>2</cp:revision>
  <dcterms:created xsi:type="dcterms:W3CDTF">2015-09-07T08:19:38Z</dcterms:created>
  <dcterms:modified xsi:type="dcterms:W3CDTF">2015-09-07T08:36:33Z</dcterms:modified>
</cp:coreProperties>
</file>