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B2F55-2CC7-4C70-A07A-FA0649FFF920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C14CC-19A9-44CA-BB7F-2B4B9B5C0D9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977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C14CC-19A9-44CA-BB7F-2B4B9B5C0D93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952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00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962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606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509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098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802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36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24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20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458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306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746C-2F74-4B83-A1AB-07F4342685AE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7122-1C9F-4C43-8433-5A18CDF0071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35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12319" r="5163" b="10326"/>
          <a:stretch/>
        </p:blipFill>
        <p:spPr bwMode="auto">
          <a:xfrm>
            <a:off x="27538" y="404664"/>
            <a:ext cx="8879578" cy="615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72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 Dawson</dc:creator>
  <cp:lastModifiedBy>Raj Dawson</cp:lastModifiedBy>
  <cp:revision>1</cp:revision>
  <dcterms:created xsi:type="dcterms:W3CDTF">2015-09-07T10:07:57Z</dcterms:created>
  <dcterms:modified xsi:type="dcterms:W3CDTF">2015-09-07T10:10:00Z</dcterms:modified>
</cp:coreProperties>
</file>