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2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3396-FAB1-4873-B2FD-556620ABEBA5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6E9B6-23C0-4B21-A168-E8EE7BCBB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722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6E9B6-23C0-4B21-A168-E8EE7BCBBE81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543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6E9B6-23C0-4B21-A168-E8EE7BCBBE8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99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13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75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76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372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649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209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893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96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139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11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639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CC06-9BD9-4622-9730-90BC65551CC4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65E2-9D17-4A66-A7F2-1FE38F7D6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28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NON – PRICE FACTORS </a:t>
            </a:r>
            <a:endParaRPr lang="en-NZ" sz="6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SHIFT OF DEMAND CURVE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5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16" b="15942"/>
          <a:stretch/>
        </p:blipFill>
        <p:spPr bwMode="auto">
          <a:xfrm>
            <a:off x="0" y="260648"/>
            <a:ext cx="907270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93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6" r="7473" b="9601"/>
          <a:stretch/>
        </p:blipFill>
        <p:spPr bwMode="auto">
          <a:xfrm>
            <a:off x="0" y="410816"/>
            <a:ext cx="9024730" cy="620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02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On-screen Show (4:3)</PresentationFormat>
  <Paragraphs>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NON – PRICE FACTORS </vt:lpstr>
      <vt:lpstr>PowerPoint Presentation</vt:lpstr>
      <vt:lpstr>PowerPoint Presentation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– PRICE FACTORS </dc:title>
  <dc:creator>Raj Dawson</dc:creator>
  <cp:lastModifiedBy>Raj Dawson</cp:lastModifiedBy>
  <cp:revision>1</cp:revision>
  <dcterms:created xsi:type="dcterms:W3CDTF">2015-09-07T10:19:17Z</dcterms:created>
  <dcterms:modified xsi:type="dcterms:W3CDTF">2015-09-07T10:27:31Z</dcterms:modified>
</cp:coreProperties>
</file>