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0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427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563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855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065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80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931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1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19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754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48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D38AF-2E3A-4B7F-BD94-22CDE34DA9FE}" type="datetimeFigureOut">
              <a:rPr lang="en-NZ" smtClean="0"/>
              <a:t>13/03/2013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B946E-F480-41C1-BB97-7AF8BE38CD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796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</a:bodyPr>
          <a:lstStyle/>
          <a:p>
            <a:r>
              <a:rPr lang="en-NZ" sz="7200" b="1" dirty="0" smtClean="0"/>
              <a:t>AS 90987 </a:t>
            </a:r>
            <a:endParaRPr lang="en-NZ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Autofit/>
          </a:bodyPr>
          <a:lstStyle/>
          <a:p>
            <a:r>
              <a:rPr lang="en-NZ" sz="6000" dirty="0" smtClean="0">
                <a:solidFill>
                  <a:srgbClr val="FF0000"/>
                </a:solidFill>
              </a:rPr>
              <a:t>REQUIREMENTS FOR EXCELLENCE</a:t>
            </a:r>
            <a:endParaRPr lang="en-NZ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POINTS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Identify limited means – time, money, skills</a:t>
            </a:r>
          </a:p>
          <a:p>
            <a:r>
              <a:rPr lang="en-NZ" dirty="0" smtClean="0"/>
              <a:t>Explain how limited MONEY may affect economic decision</a:t>
            </a:r>
          </a:p>
          <a:p>
            <a:r>
              <a:rPr lang="en-NZ" dirty="0" smtClean="0"/>
              <a:t>Explain how limited TIME may affect economic decision – </a:t>
            </a:r>
            <a:r>
              <a:rPr lang="en-NZ" dirty="0" err="1" smtClean="0"/>
              <a:t>eg</a:t>
            </a:r>
            <a:r>
              <a:rPr lang="en-NZ" dirty="0" smtClean="0"/>
              <a:t> not sufficient time to collect more information from groups with differing view points</a:t>
            </a:r>
          </a:p>
          <a:p>
            <a:r>
              <a:rPr lang="en-NZ" dirty="0" smtClean="0"/>
              <a:t>Explain how your limited SKILLS may affect the collection of information to find out compromises or concessions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151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76664"/>
          </a:xfrm>
        </p:spPr>
        <p:txBody>
          <a:bodyPr/>
          <a:lstStyle/>
          <a:p>
            <a:r>
              <a:rPr lang="en-NZ" dirty="0" smtClean="0"/>
              <a:t>Identify main </a:t>
            </a:r>
            <a:r>
              <a:rPr lang="en-NZ" b="1" dirty="0" smtClean="0"/>
              <a:t>factors</a:t>
            </a:r>
            <a:r>
              <a:rPr lang="en-NZ" dirty="0" smtClean="0"/>
              <a:t> used for weightings</a:t>
            </a:r>
          </a:p>
          <a:p>
            <a:r>
              <a:rPr lang="en-NZ" dirty="0" smtClean="0"/>
              <a:t>Apply the </a:t>
            </a:r>
            <a:r>
              <a:rPr lang="en-NZ" b="1" dirty="0" smtClean="0"/>
              <a:t>weightings</a:t>
            </a:r>
            <a:r>
              <a:rPr lang="en-NZ" dirty="0" smtClean="0"/>
              <a:t> to BOTH Costs and Benefits</a:t>
            </a:r>
          </a:p>
          <a:p>
            <a:r>
              <a:rPr lang="en-NZ" dirty="0" smtClean="0"/>
              <a:t>Make recommendations and JUSTIFY by explaining in detail the </a:t>
            </a:r>
            <a:r>
              <a:rPr lang="en-NZ" b="1" dirty="0" smtClean="0"/>
              <a:t>weightings</a:t>
            </a:r>
            <a:r>
              <a:rPr lang="en-NZ" dirty="0" smtClean="0"/>
              <a:t> used in relation to the costs and benefits</a:t>
            </a:r>
          </a:p>
          <a:p>
            <a:r>
              <a:rPr lang="en-NZ" dirty="0" smtClean="0"/>
              <a:t>Explain how the compromises influenced your final decision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49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AS 90987 </vt:lpstr>
      <vt:lpstr>KEY POINTS </vt:lpstr>
      <vt:lpstr>PowerPoint Presentation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90987</dc:title>
  <dc:creator>Raj Dawson</dc:creator>
  <cp:lastModifiedBy>Raj Dawson</cp:lastModifiedBy>
  <cp:revision>4</cp:revision>
  <dcterms:created xsi:type="dcterms:W3CDTF">2013-03-12T20:11:19Z</dcterms:created>
  <dcterms:modified xsi:type="dcterms:W3CDTF">2013-03-13T00:20:48Z</dcterms:modified>
</cp:coreProperties>
</file>