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123CA-9EB9-4761-970C-C1512A3A587A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EF6328C7-514F-4751-9670-AF15064AE07E}">
      <dgm:prSet phldrT="[Text]"/>
      <dgm:spPr/>
      <dgm:t>
        <a:bodyPr/>
        <a:lstStyle/>
        <a:p>
          <a:r>
            <a:rPr lang="en-NZ" b="1" dirty="0" smtClean="0"/>
            <a:t>SUPPLY</a:t>
          </a:r>
          <a:endParaRPr lang="en-NZ" b="1" dirty="0"/>
        </a:p>
      </dgm:t>
    </dgm:pt>
    <dgm:pt modelId="{3FF32574-589A-49BE-9FF2-FB41A8E6FAF8}" type="parTrans" cxnId="{38DEE757-05E7-42EA-BA1A-B53D2467B49F}">
      <dgm:prSet/>
      <dgm:spPr/>
      <dgm:t>
        <a:bodyPr/>
        <a:lstStyle/>
        <a:p>
          <a:endParaRPr lang="en-NZ"/>
        </a:p>
      </dgm:t>
    </dgm:pt>
    <dgm:pt modelId="{F9352C44-A7BF-4F5C-817B-90F4EFB7624F}" type="sibTrans" cxnId="{38DEE757-05E7-42EA-BA1A-B53D2467B49F}">
      <dgm:prSet/>
      <dgm:spPr/>
      <dgm:t>
        <a:bodyPr/>
        <a:lstStyle/>
        <a:p>
          <a:endParaRPr lang="en-NZ"/>
        </a:p>
      </dgm:t>
    </dgm:pt>
    <dgm:pt modelId="{F47D3772-8DD4-4CAA-B6CA-DDB5CA06F6A0}">
      <dgm:prSet phldrT="[Text]" custT="1"/>
      <dgm:spPr/>
      <dgm:t>
        <a:bodyPr/>
        <a:lstStyle/>
        <a:p>
          <a:r>
            <a:rPr lang="en-NZ" sz="1400" b="1" dirty="0" smtClean="0"/>
            <a:t>Definition</a:t>
          </a:r>
          <a:endParaRPr lang="en-NZ" sz="1400" b="1" dirty="0"/>
        </a:p>
      </dgm:t>
    </dgm:pt>
    <dgm:pt modelId="{ACB43DBA-A7D3-4972-9BC2-1F659B51CAAC}" type="parTrans" cxnId="{4D29F550-7AD9-43AA-807F-18693688FFD8}">
      <dgm:prSet/>
      <dgm:spPr/>
      <dgm:t>
        <a:bodyPr/>
        <a:lstStyle/>
        <a:p>
          <a:endParaRPr lang="en-NZ"/>
        </a:p>
      </dgm:t>
    </dgm:pt>
    <dgm:pt modelId="{B8BA6A44-F959-4CF2-88D5-5326CB9D82BC}" type="sibTrans" cxnId="{4D29F550-7AD9-43AA-807F-18693688FFD8}">
      <dgm:prSet/>
      <dgm:spPr/>
      <dgm:t>
        <a:bodyPr/>
        <a:lstStyle/>
        <a:p>
          <a:endParaRPr lang="en-NZ"/>
        </a:p>
      </dgm:t>
    </dgm:pt>
    <dgm:pt modelId="{619F691B-7D7A-4CA7-B340-DE04A6FE6D6B}">
      <dgm:prSet phldrT="[Text]" custT="1"/>
      <dgm:spPr/>
      <dgm:t>
        <a:bodyPr/>
        <a:lstStyle/>
        <a:p>
          <a:r>
            <a:rPr lang="en-NZ" sz="1400" b="1" dirty="0" smtClean="0"/>
            <a:t>Law</a:t>
          </a:r>
          <a:endParaRPr lang="en-NZ" sz="1400" b="1" dirty="0"/>
        </a:p>
      </dgm:t>
    </dgm:pt>
    <dgm:pt modelId="{6789E8DD-890C-4CCC-897E-91020ADC7B8F}" type="parTrans" cxnId="{57AFE1A8-F1D2-45E7-BDEC-4F4593644C65}">
      <dgm:prSet/>
      <dgm:spPr/>
      <dgm:t>
        <a:bodyPr/>
        <a:lstStyle/>
        <a:p>
          <a:endParaRPr lang="en-NZ"/>
        </a:p>
      </dgm:t>
    </dgm:pt>
    <dgm:pt modelId="{7A3D7DD3-29F0-4728-B359-0C19370B8E77}" type="sibTrans" cxnId="{57AFE1A8-F1D2-45E7-BDEC-4F4593644C65}">
      <dgm:prSet/>
      <dgm:spPr/>
      <dgm:t>
        <a:bodyPr/>
        <a:lstStyle/>
        <a:p>
          <a:endParaRPr lang="en-NZ"/>
        </a:p>
      </dgm:t>
    </dgm:pt>
    <dgm:pt modelId="{84933E9F-3A93-49FD-A4BF-245A2E999290}">
      <dgm:prSet phldrT="[Text]" custT="1"/>
      <dgm:spPr/>
      <dgm:t>
        <a:bodyPr/>
        <a:lstStyle/>
        <a:p>
          <a:r>
            <a:rPr lang="en-NZ" sz="1400" b="1" dirty="0" smtClean="0"/>
            <a:t>Factors</a:t>
          </a:r>
          <a:endParaRPr lang="en-NZ" sz="1400" b="1" dirty="0"/>
        </a:p>
      </dgm:t>
    </dgm:pt>
    <dgm:pt modelId="{55B43C20-6CEA-4A90-805F-E0FB57427FD3}" type="parTrans" cxnId="{571E3C8B-4079-44AB-B525-87B971573536}">
      <dgm:prSet/>
      <dgm:spPr/>
      <dgm:t>
        <a:bodyPr/>
        <a:lstStyle/>
        <a:p>
          <a:endParaRPr lang="en-NZ"/>
        </a:p>
      </dgm:t>
    </dgm:pt>
    <dgm:pt modelId="{26CFD7B6-2EC0-412D-972C-D24FD045172D}" type="sibTrans" cxnId="{571E3C8B-4079-44AB-B525-87B971573536}">
      <dgm:prSet/>
      <dgm:spPr/>
      <dgm:t>
        <a:bodyPr/>
        <a:lstStyle/>
        <a:p>
          <a:endParaRPr lang="en-NZ"/>
        </a:p>
      </dgm:t>
    </dgm:pt>
    <dgm:pt modelId="{5DFFBBB1-95D8-4F3E-BDBA-ED6F0DA55023}">
      <dgm:prSet custT="1"/>
      <dgm:spPr/>
      <dgm:t>
        <a:bodyPr/>
        <a:lstStyle/>
        <a:p>
          <a:r>
            <a:rPr lang="en-NZ" sz="1400" b="1" dirty="0" smtClean="0"/>
            <a:t>Price</a:t>
          </a:r>
          <a:endParaRPr lang="en-NZ" sz="1400" b="1" dirty="0"/>
        </a:p>
      </dgm:t>
    </dgm:pt>
    <dgm:pt modelId="{17D60799-63D4-461E-B943-B65027338D09}" type="parTrans" cxnId="{6C676D05-C46D-4A12-86A4-7FB05E69F290}">
      <dgm:prSet/>
      <dgm:spPr/>
      <dgm:t>
        <a:bodyPr/>
        <a:lstStyle/>
        <a:p>
          <a:endParaRPr lang="en-NZ"/>
        </a:p>
      </dgm:t>
    </dgm:pt>
    <dgm:pt modelId="{5708ABBC-E0AA-4AFA-B33E-9904769C7ABA}" type="sibTrans" cxnId="{6C676D05-C46D-4A12-86A4-7FB05E69F290}">
      <dgm:prSet/>
      <dgm:spPr/>
      <dgm:t>
        <a:bodyPr/>
        <a:lstStyle/>
        <a:p>
          <a:endParaRPr lang="en-NZ"/>
        </a:p>
      </dgm:t>
    </dgm:pt>
    <dgm:pt modelId="{784673DB-578D-4EE8-BC1F-55A51DDB2FA1}">
      <dgm:prSet custT="1"/>
      <dgm:spPr>
        <a:solidFill>
          <a:srgbClr val="FFFF00"/>
        </a:solidFill>
      </dgm:spPr>
      <dgm:t>
        <a:bodyPr/>
        <a:lstStyle/>
        <a:p>
          <a:r>
            <a:rPr lang="en-NZ" sz="1400" b="1" dirty="0" smtClean="0"/>
            <a:t>Non-Price</a:t>
          </a:r>
          <a:endParaRPr lang="en-NZ" sz="1400" b="1" dirty="0"/>
        </a:p>
      </dgm:t>
    </dgm:pt>
    <dgm:pt modelId="{25CE0E68-55FC-49A7-980E-DDA05C318E07}" type="parTrans" cxnId="{03C9A590-3D2B-4FA9-80D0-944349453DA1}">
      <dgm:prSet/>
      <dgm:spPr/>
      <dgm:t>
        <a:bodyPr/>
        <a:lstStyle/>
        <a:p>
          <a:endParaRPr lang="en-NZ"/>
        </a:p>
      </dgm:t>
    </dgm:pt>
    <dgm:pt modelId="{A60A2D51-D462-4D2A-9887-5EC8D04230D2}" type="sibTrans" cxnId="{03C9A590-3D2B-4FA9-80D0-944349453DA1}">
      <dgm:prSet/>
      <dgm:spPr/>
      <dgm:t>
        <a:bodyPr/>
        <a:lstStyle/>
        <a:p>
          <a:endParaRPr lang="en-NZ"/>
        </a:p>
      </dgm:t>
    </dgm:pt>
    <dgm:pt modelId="{FB4BD153-118A-4A11-93B8-3D4664C5D735}">
      <dgm:prSet custT="1"/>
      <dgm:spPr>
        <a:solidFill>
          <a:srgbClr val="FFFF00"/>
        </a:solidFill>
      </dgm:spPr>
      <dgm:t>
        <a:bodyPr/>
        <a:lstStyle/>
        <a:p>
          <a:r>
            <a:rPr lang="en-NZ" sz="1400" b="1" dirty="0" smtClean="0"/>
            <a:t>Internal</a:t>
          </a:r>
          <a:endParaRPr lang="en-NZ" sz="1400" b="1" dirty="0"/>
        </a:p>
      </dgm:t>
    </dgm:pt>
    <dgm:pt modelId="{63437C39-8F45-4060-ACB6-46ED93C58BCC}" type="parTrans" cxnId="{C90AED2C-C9EF-4EB5-9B26-4FE46DF34600}">
      <dgm:prSet/>
      <dgm:spPr/>
      <dgm:t>
        <a:bodyPr/>
        <a:lstStyle/>
        <a:p>
          <a:endParaRPr lang="en-NZ"/>
        </a:p>
      </dgm:t>
    </dgm:pt>
    <dgm:pt modelId="{6B2738A5-716A-4DA2-8297-719CAB2A19FA}" type="sibTrans" cxnId="{C90AED2C-C9EF-4EB5-9B26-4FE46DF34600}">
      <dgm:prSet/>
      <dgm:spPr/>
      <dgm:t>
        <a:bodyPr/>
        <a:lstStyle/>
        <a:p>
          <a:endParaRPr lang="en-NZ"/>
        </a:p>
      </dgm:t>
    </dgm:pt>
    <dgm:pt modelId="{CF616FAF-671D-4FD0-8136-ED2B4E58255F}">
      <dgm:prSet custT="1"/>
      <dgm:spPr>
        <a:solidFill>
          <a:srgbClr val="FFFF00"/>
        </a:solidFill>
      </dgm:spPr>
      <dgm:t>
        <a:bodyPr/>
        <a:lstStyle/>
        <a:p>
          <a:r>
            <a:rPr lang="en-NZ" sz="1400" b="1" dirty="0" smtClean="0"/>
            <a:t>External</a:t>
          </a:r>
          <a:endParaRPr lang="en-NZ" sz="1400" b="1" dirty="0"/>
        </a:p>
      </dgm:t>
    </dgm:pt>
    <dgm:pt modelId="{B497FA6B-0987-4C12-8757-04703E87BDBB}" type="parTrans" cxnId="{12A64241-4D0C-41F0-BA65-33CCEDA02617}">
      <dgm:prSet/>
      <dgm:spPr/>
      <dgm:t>
        <a:bodyPr/>
        <a:lstStyle/>
        <a:p>
          <a:endParaRPr lang="en-NZ"/>
        </a:p>
      </dgm:t>
    </dgm:pt>
    <dgm:pt modelId="{BA144539-6A5F-4C9F-BBB1-2E084FCA9230}" type="sibTrans" cxnId="{12A64241-4D0C-41F0-BA65-33CCEDA02617}">
      <dgm:prSet/>
      <dgm:spPr/>
      <dgm:t>
        <a:bodyPr/>
        <a:lstStyle/>
        <a:p>
          <a:endParaRPr lang="en-NZ"/>
        </a:p>
      </dgm:t>
    </dgm:pt>
    <dgm:pt modelId="{BDFEC92C-9EDA-4511-B6D2-5F860F813FDB}">
      <dgm:prSet/>
      <dgm:spPr/>
      <dgm:t>
        <a:bodyPr/>
        <a:lstStyle/>
        <a:p>
          <a:pPr algn="ctr"/>
          <a:r>
            <a:rPr lang="en-NZ" dirty="0" smtClean="0"/>
            <a:t>Types</a:t>
          </a:r>
        </a:p>
        <a:p>
          <a:pPr algn="l"/>
          <a:r>
            <a:rPr lang="en-NZ" b="1" dirty="0" smtClean="0"/>
            <a:t>* Individual</a:t>
          </a:r>
        </a:p>
        <a:p>
          <a:pPr algn="l"/>
          <a:r>
            <a:rPr lang="en-NZ" b="1" dirty="0" smtClean="0"/>
            <a:t>* Market</a:t>
          </a:r>
          <a:endParaRPr lang="en-NZ" b="1" dirty="0"/>
        </a:p>
      </dgm:t>
    </dgm:pt>
    <dgm:pt modelId="{47A43095-6E64-4B48-B0AE-0CA90F02CF57}" type="parTrans" cxnId="{37ADA7D6-925E-45C3-AA8E-3C53B03BE4B4}">
      <dgm:prSet/>
      <dgm:spPr/>
      <dgm:t>
        <a:bodyPr/>
        <a:lstStyle/>
        <a:p>
          <a:endParaRPr lang="en-NZ"/>
        </a:p>
      </dgm:t>
    </dgm:pt>
    <dgm:pt modelId="{BAA29552-8973-4F19-B610-1E1A19F6D0A2}" type="sibTrans" cxnId="{37ADA7D6-925E-45C3-AA8E-3C53B03BE4B4}">
      <dgm:prSet/>
      <dgm:spPr/>
      <dgm:t>
        <a:bodyPr/>
        <a:lstStyle/>
        <a:p>
          <a:endParaRPr lang="en-NZ"/>
        </a:p>
      </dgm:t>
    </dgm:pt>
    <dgm:pt modelId="{91965FF0-C21B-429F-A311-F3C8AEC255AF}" type="pres">
      <dgm:prSet presAssocID="{0AD123CA-9EB9-4761-970C-C1512A3A58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NZ"/>
        </a:p>
      </dgm:t>
    </dgm:pt>
    <dgm:pt modelId="{44F1796D-6983-4BCA-BC86-ECB59A36A4C6}" type="pres">
      <dgm:prSet presAssocID="{EF6328C7-514F-4751-9670-AF15064AE07E}" presName="hierRoot1" presStyleCnt="0"/>
      <dgm:spPr/>
    </dgm:pt>
    <dgm:pt modelId="{E69BFBDA-915A-4001-9D79-79BC4783D409}" type="pres">
      <dgm:prSet presAssocID="{EF6328C7-514F-4751-9670-AF15064AE07E}" presName="composite" presStyleCnt="0"/>
      <dgm:spPr/>
    </dgm:pt>
    <dgm:pt modelId="{5C96DDB4-D7BC-46B5-9E45-FDFBCC4FA402}" type="pres">
      <dgm:prSet presAssocID="{EF6328C7-514F-4751-9670-AF15064AE07E}" presName="background" presStyleLbl="node0" presStyleIdx="0" presStyleCnt="1"/>
      <dgm:spPr/>
    </dgm:pt>
    <dgm:pt modelId="{3D4FE8C8-6CAD-4729-BC36-0322D71B9771}" type="pres">
      <dgm:prSet presAssocID="{EF6328C7-514F-4751-9670-AF15064AE07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D4457BD-9CE1-41EB-B4F4-937F3C6DC094}" type="pres">
      <dgm:prSet presAssocID="{EF6328C7-514F-4751-9670-AF15064AE07E}" presName="hierChild2" presStyleCnt="0"/>
      <dgm:spPr/>
    </dgm:pt>
    <dgm:pt modelId="{8E42DE18-1145-4707-B586-5945803E9C94}" type="pres">
      <dgm:prSet presAssocID="{ACB43DBA-A7D3-4972-9BC2-1F659B51CAAC}" presName="Name10" presStyleLbl="parChTrans1D2" presStyleIdx="0" presStyleCnt="4"/>
      <dgm:spPr/>
      <dgm:t>
        <a:bodyPr/>
        <a:lstStyle/>
        <a:p>
          <a:endParaRPr lang="en-NZ"/>
        </a:p>
      </dgm:t>
    </dgm:pt>
    <dgm:pt modelId="{81E615F8-0944-4232-B67C-499D0F829A45}" type="pres">
      <dgm:prSet presAssocID="{F47D3772-8DD4-4CAA-B6CA-DDB5CA06F6A0}" presName="hierRoot2" presStyleCnt="0"/>
      <dgm:spPr/>
    </dgm:pt>
    <dgm:pt modelId="{0B8E4023-81E2-4A10-B1EE-4564B9EA561B}" type="pres">
      <dgm:prSet presAssocID="{F47D3772-8DD4-4CAA-B6CA-DDB5CA06F6A0}" presName="composite2" presStyleCnt="0"/>
      <dgm:spPr/>
    </dgm:pt>
    <dgm:pt modelId="{65F59A6F-4259-49F3-9A7B-4BCBD10ED9A0}" type="pres">
      <dgm:prSet presAssocID="{F47D3772-8DD4-4CAA-B6CA-DDB5CA06F6A0}" presName="background2" presStyleLbl="node2" presStyleIdx="0" presStyleCnt="4"/>
      <dgm:spPr/>
    </dgm:pt>
    <dgm:pt modelId="{00653E91-AAFB-4A71-B5A5-9DE9404188F1}" type="pres">
      <dgm:prSet presAssocID="{F47D3772-8DD4-4CAA-B6CA-DDB5CA06F6A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44ED879-A27D-41EA-89E8-E78F2DBEEF19}" type="pres">
      <dgm:prSet presAssocID="{F47D3772-8DD4-4CAA-B6CA-DDB5CA06F6A0}" presName="hierChild3" presStyleCnt="0"/>
      <dgm:spPr/>
    </dgm:pt>
    <dgm:pt modelId="{5EADB3DB-002C-4639-9BB0-308AAD9EA6E3}" type="pres">
      <dgm:prSet presAssocID="{6789E8DD-890C-4CCC-897E-91020ADC7B8F}" presName="Name10" presStyleLbl="parChTrans1D2" presStyleIdx="1" presStyleCnt="4"/>
      <dgm:spPr/>
      <dgm:t>
        <a:bodyPr/>
        <a:lstStyle/>
        <a:p>
          <a:endParaRPr lang="en-NZ"/>
        </a:p>
      </dgm:t>
    </dgm:pt>
    <dgm:pt modelId="{8358F29C-DBE1-4874-A792-B1535C29FCA8}" type="pres">
      <dgm:prSet presAssocID="{619F691B-7D7A-4CA7-B340-DE04A6FE6D6B}" presName="hierRoot2" presStyleCnt="0"/>
      <dgm:spPr/>
    </dgm:pt>
    <dgm:pt modelId="{222CAE08-7F0F-48FB-B25E-D6B2CEAF8F15}" type="pres">
      <dgm:prSet presAssocID="{619F691B-7D7A-4CA7-B340-DE04A6FE6D6B}" presName="composite2" presStyleCnt="0"/>
      <dgm:spPr/>
    </dgm:pt>
    <dgm:pt modelId="{12370AD5-5B60-4FF9-B8FC-C1D77ECE9124}" type="pres">
      <dgm:prSet presAssocID="{619F691B-7D7A-4CA7-B340-DE04A6FE6D6B}" presName="background2" presStyleLbl="node2" presStyleIdx="1" presStyleCnt="4"/>
      <dgm:spPr/>
    </dgm:pt>
    <dgm:pt modelId="{D72A0264-CFD6-476F-AD0F-0FAB4BC6E52C}" type="pres">
      <dgm:prSet presAssocID="{619F691B-7D7A-4CA7-B340-DE04A6FE6D6B}" presName="text2" presStyleLbl="fgAcc2" presStyleIdx="1" presStyleCnt="4" custLinFactNeighborX="1833" custLinFactNeighborY="4386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7409DE5-C08D-419A-9FC9-B9B661F79803}" type="pres">
      <dgm:prSet presAssocID="{619F691B-7D7A-4CA7-B340-DE04A6FE6D6B}" presName="hierChild3" presStyleCnt="0"/>
      <dgm:spPr/>
    </dgm:pt>
    <dgm:pt modelId="{F348056C-51A4-4D29-B690-409BF6FCA723}" type="pres">
      <dgm:prSet presAssocID="{47A43095-6E64-4B48-B0AE-0CA90F02CF57}" presName="Name10" presStyleLbl="parChTrans1D2" presStyleIdx="2" presStyleCnt="4"/>
      <dgm:spPr/>
      <dgm:t>
        <a:bodyPr/>
        <a:lstStyle/>
        <a:p>
          <a:endParaRPr lang="en-NZ"/>
        </a:p>
      </dgm:t>
    </dgm:pt>
    <dgm:pt modelId="{56225050-42C5-43C3-A39F-1D55472D1BC0}" type="pres">
      <dgm:prSet presAssocID="{BDFEC92C-9EDA-4511-B6D2-5F860F813FDB}" presName="hierRoot2" presStyleCnt="0"/>
      <dgm:spPr/>
    </dgm:pt>
    <dgm:pt modelId="{1D84F3BC-317C-4363-8A0C-28617AB28ED7}" type="pres">
      <dgm:prSet presAssocID="{BDFEC92C-9EDA-4511-B6D2-5F860F813FDB}" presName="composite2" presStyleCnt="0"/>
      <dgm:spPr/>
    </dgm:pt>
    <dgm:pt modelId="{E9434F48-88F3-4B53-8781-C3C4047B0D72}" type="pres">
      <dgm:prSet presAssocID="{BDFEC92C-9EDA-4511-B6D2-5F860F813FDB}" presName="background2" presStyleLbl="node2" presStyleIdx="2" presStyleCnt="4"/>
      <dgm:spPr/>
    </dgm:pt>
    <dgm:pt modelId="{454EC497-1BE7-4FAC-92FB-07302146AF34}" type="pres">
      <dgm:prSet presAssocID="{BDFEC92C-9EDA-4511-B6D2-5F860F813FD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DC2AB80E-BDD1-41CB-B646-5EEC45FD14A8}" type="pres">
      <dgm:prSet presAssocID="{BDFEC92C-9EDA-4511-B6D2-5F860F813FDB}" presName="hierChild3" presStyleCnt="0"/>
      <dgm:spPr/>
    </dgm:pt>
    <dgm:pt modelId="{D4BFF3D4-95E2-4F12-8CF3-2D0634981F0C}" type="pres">
      <dgm:prSet presAssocID="{55B43C20-6CEA-4A90-805F-E0FB57427FD3}" presName="Name10" presStyleLbl="parChTrans1D2" presStyleIdx="3" presStyleCnt="4"/>
      <dgm:spPr/>
      <dgm:t>
        <a:bodyPr/>
        <a:lstStyle/>
        <a:p>
          <a:endParaRPr lang="en-NZ"/>
        </a:p>
      </dgm:t>
    </dgm:pt>
    <dgm:pt modelId="{4CA0C878-5479-4D35-B040-8832CE5D07E3}" type="pres">
      <dgm:prSet presAssocID="{84933E9F-3A93-49FD-A4BF-245A2E999290}" presName="hierRoot2" presStyleCnt="0"/>
      <dgm:spPr/>
    </dgm:pt>
    <dgm:pt modelId="{CC5AEFED-7EBA-4C3C-949C-00C3784A4F6B}" type="pres">
      <dgm:prSet presAssocID="{84933E9F-3A93-49FD-A4BF-245A2E999290}" presName="composite2" presStyleCnt="0"/>
      <dgm:spPr/>
    </dgm:pt>
    <dgm:pt modelId="{9995107C-0E60-4F9A-A42D-D7236291BFA3}" type="pres">
      <dgm:prSet presAssocID="{84933E9F-3A93-49FD-A4BF-245A2E999290}" presName="background2" presStyleLbl="node2" presStyleIdx="3" presStyleCnt="4"/>
      <dgm:spPr/>
    </dgm:pt>
    <dgm:pt modelId="{4A7E3EC2-0A91-4FA1-BFF0-E4DD5BA7525C}" type="pres">
      <dgm:prSet presAssocID="{84933E9F-3A93-49FD-A4BF-245A2E99929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85202667-386D-4F0F-988A-897A3FBD56A6}" type="pres">
      <dgm:prSet presAssocID="{84933E9F-3A93-49FD-A4BF-245A2E999290}" presName="hierChild3" presStyleCnt="0"/>
      <dgm:spPr/>
    </dgm:pt>
    <dgm:pt modelId="{5E9EFCC1-71E8-4CBA-B640-9358168E97EC}" type="pres">
      <dgm:prSet presAssocID="{17D60799-63D4-461E-B943-B65027338D09}" presName="Name17" presStyleLbl="parChTrans1D3" presStyleIdx="0" presStyleCnt="2"/>
      <dgm:spPr/>
      <dgm:t>
        <a:bodyPr/>
        <a:lstStyle/>
        <a:p>
          <a:endParaRPr lang="en-NZ"/>
        </a:p>
      </dgm:t>
    </dgm:pt>
    <dgm:pt modelId="{21810902-1C8C-4921-A171-ADE7B7705332}" type="pres">
      <dgm:prSet presAssocID="{5DFFBBB1-95D8-4F3E-BDBA-ED6F0DA55023}" presName="hierRoot3" presStyleCnt="0"/>
      <dgm:spPr/>
    </dgm:pt>
    <dgm:pt modelId="{73F920FF-2362-4A52-A6BF-7ACFCEF7DBC5}" type="pres">
      <dgm:prSet presAssocID="{5DFFBBB1-95D8-4F3E-BDBA-ED6F0DA55023}" presName="composite3" presStyleCnt="0"/>
      <dgm:spPr/>
    </dgm:pt>
    <dgm:pt modelId="{08764977-51D9-4ACD-A12F-5661DAB55C61}" type="pres">
      <dgm:prSet presAssocID="{5DFFBBB1-95D8-4F3E-BDBA-ED6F0DA55023}" presName="background3" presStyleLbl="node3" presStyleIdx="0" presStyleCnt="2"/>
      <dgm:spPr/>
    </dgm:pt>
    <dgm:pt modelId="{2872C794-DA9E-4048-BA7D-D36529CB9168}" type="pres">
      <dgm:prSet presAssocID="{5DFFBBB1-95D8-4F3E-BDBA-ED6F0DA5502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E4C2F51-F0AA-42E5-91BB-C10D20FFC8D6}" type="pres">
      <dgm:prSet presAssocID="{5DFFBBB1-95D8-4F3E-BDBA-ED6F0DA55023}" presName="hierChild4" presStyleCnt="0"/>
      <dgm:spPr/>
    </dgm:pt>
    <dgm:pt modelId="{FE0A7148-B0BA-41B6-82E7-2685B70C5343}" type="pres">
      <dgm:prSet presAssocID="{25CE0E68-55FC-49A7-980E-DDA05C318E07}" presName="Name17" presStyleLbl="parChTrans1D3" presStyleIdx="1" presStyleCnt="2"/>
      <dgm:spPr/>
      <dgm:t>
        <a:bodyPr/>
        <a:lstStyle/>
        <a:p>
          <a:endParaRPr lang="en-NZ"/>
        </a:p>
      </dgm:t>
    </dgm:pt>
    <dgm:pt modelId="{84FA4831-5CAC-484D-A24A-D0945CF127F6}" type="pres">
      <dgm:prSet presAssocID="{784673DB-578D-4EE8-BC1F-55A51DDB2FA1}" presName="hierRoot3" presStyleCnt="0"/>
      <dgm:spPr/>
    </dgm:pt>
    <dgm:pt modelId="{51B086A1-B0AC-4A7B-BE51-48472BAC6446}" type="pres">
      <dgm:prSet presAssocID="{784673DB-578D-4EE8-BC1F-55A51DDB2FA1}" presName="composite3" presStyleCnt="0"/>
      <dgm:spPr/>
    </dgm:pt>
    <dgm:pt modelId="{1D6FD295-6D22-4136-A23D-496C01DA8C20}" type="pres">
      <dgm:prSet presAssocID="{784673DB-578D-4EE8-BC1F-55A51DDB2FA1}" presName="background3" presStyleLbl="node3" presStyleIdx="1" presStyleCnt="2"/>
      <dgm:spPr/>
    </dgm:pt>
    <dgm:pt modelId="{903FC767-D853-4F65-B7A4-B7FD5C53182A}" type="pres">
      <dgm:prSet presAssocID="{784673DB-578D-4EE8-BC1F-55A51DDB2FA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43CCD77-EB23-46CF-B507-BA4D57FE1BF8}" type="pres">
      <dgm:prSet presAssocID="{784673DB-578D-4EE8-BC1F-55A51DDB2FA1}" presName="hierChild4" presStyleCnt="0"/>
      <dgm:spPr/>
    </dgm:pt>
    <dgm:pt modelId="{BB5CF24C-65C4-43B7-9F55-DE2BC91AF0DA}" type="pres">
      <dgm:prSet presAssocID="{63437C39-8F45-4060-ACB6-46ED93C58BCC}" presName="Name23" presStyleLbl="parChTrans1D4" presStyleIdx="0" presStyleCnt="2"/>
      <dgm:spPr/>
      <dgm:t>
        <a:bodyPr/>
        <a:lstStyle/>
        <a:p>
          <a:endParaRPr lang="en-NZ"/>
        </a:p>
      </dgm:t>
    </dgm:pt>
    <dgm:pt modelId="{3DFD18EC-9217-41D4-8EA6-0746A2D0F1D1}" type="pres">
      <dgm:prSet presAssocID="{FB4BD153-118A-4A11-93B8-3D4664C5D735}" presName="hierRoot4" presStyleCnt="0"/>
      <dgm:spPr/>
    </dgm:pt>
    <dgm:pt modelId="{6FEB704B-E40D-4B07-8A7C-0804FE992078}" type="pres">
      <dgm:prSet presAssocID="{FB4BD153-118A-4A11-93B8-3D4664C5D735}" presName="composite4" presStyleCnt="0"/>
      <dgm:spPr/>
    </dgm:pt>
    <dgm:pt modelId="{90DB23F7-CB17-4073-856F-FAA4957724FB}" type="pres">
      <dgm:prSet presAssocID="{FB4BD153-118A-4A11-93B8-3D4664C5D735}" presName="background4" presStyleLbl="node4" presStyleIdx="0" presStyleCnt="2"/>
      <dgm:spPr/>
    </dgm:pt>
    <dgm:pt modelId="{DF8B9925-415D-4EAA-BE04-8B68E048FF80}" type="pres">
      <dgm:prSet presAssocID="{FB4BD153-118A-4A11-93B8-3D4664C5D735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F1A0BA67-A8AC-48D5-B804-9D183C71F44E}" type="pres">
      <dgm:prSet presAssocID="{FB4BD153-118A-4A11-93B8-3D4664C5D735}" presName="hierChild5" presStyleCnt="0"/>
      <dgm:spPr/>
    </dgm:pt>
    <dgm:pt modelId="{D499D821-4C8C-4332-BDAD-8B163A34D233}" type="pres">
      <dgm:prSet presAssocID="{B497FA6B-0987-4C12-8757-04703E87BDBB}" presName="Name23" presStyleLbl="parChTrans1D4" presStyleIdx="1" presStyleCnt="2"/>
      <dgm:spPr/>
      <dgm:t>
        <a:bodyPr/>
        <a:lstStyle/>
        <a:p>
          <a:endParaRPr lang="en-NZ"/>
        </a:p>
      </dgm:t>
    </dgm:pt>
    <dgm:pt modelId="{89444F70-69B5-42CC-923B-9D398B163933}" type="pres">
      <dgm:prSet presAssocID="{CF616FAF-671D-4FD0-8136-ED2B4E58255F}" presName="hierRoot4" presStyleCnt="0"/>
      <dgm:spPr/>
    </dgm:pt>
    <dgm:pt modelId="{A527E199-2780-4988-B72A-B788CFA5C817}" type="pres">
      <dgm:prSet presAssocID="{CF616FAF-671D-4FD0-8136-ED2B4E58255F}" presName="composite4" presStyleCnt="0"/>
      <dgm:spPr/>
    </dgm:pt>
    <dgm:pt modelId="{7D8D4159-7A71-40C0-B749-A3367E41E67D}" type="pres">
      <dgm:prSet presAssocID="{CF616FAF-671D-4FD0-8136-ED2B4E58255F}" presName="background4" presStyleLbl="node4" presStyleIdx="1" presStyleCnt="2"/>
      <dgm:spPr/>
    </dgm:pt>
    <dgm:pt modelId="{C58E5C68-82F8-4000-B72E-F75114FAB9AE}" type="pres">
      <dgm:prSet presAssocID="{CF616FAF-671D-4FD0-8136-ED2B4E58255F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D74C48CA-46F4-45CE-97A1-C81379D0C270}" type="pres">
      <dgm:prSet presAssocID="{CF616FAF-671D-4FD0-8136-ED2B4E58255F}" presName="hierChild5" presStyleCnt="0"/>
      <dgm:spPr/>
    </dgm:pt>
  </dgm:ptLst>
  <dgm:cxnLst>
    <dgm:cxn modelId="{03C9A590-3D2B-4FA9-80D0-944349453DA1}" srcId="{84933E9F-3A93-49FD-A4BF-245A2E999290}" destId="{784673DB-578D-4EE8-BC1F-55A51DDB2FA1}" srcOrd="1" destOrd="0" parTransId="{25CE0E68-55FC-49A7-980E-DDA05C318E07}" sibTransId="{A60A2D51-D462-4D2A-9887-5EC8D04230D2}"/>
    <dgm:cxn modelId="{4954A9C7-1405-41D5-80D0-0113D74DAC49}" type="presOf" srcId="{84933E9F-3A93-49FD-A4BF-245A2E999290}" destId="{4A7E3EC2-0A91-4FA1-BFF0-E4DD5BA7525C}" srcOrd="0" destOrd="0" presId="urn:microsoft.com/office/officeart/2005/8/layout/hierarchy1"/>
    <dgm:cxn modelId="{5DC601ED-5E4E-43FE-A1C9-D5BFB7136D07}" type="presOf" srcId="{6789E8DD-890C-4CCC-897E-91020ADC7B8F}" destId="{5EADB3DB-002C-4639-9BB0-308AAD9EA6E3}" srcOrd="0" destOrd="0" presId="urn:microsoft.com/office/officeart/2005/8/layout/hierarchy1"/>
    <dgm:cxn modelId="{CBFEEEC2-F9F5-45A6-AB92-2682DADBAB4F}" type="presOf" srcId="{5DFFBBB1-95D8-4F3E-BDBA-ED6F0DA55023}" destId="{2872C794-DA9E-4048-BA7D-D36529CB9168}" srcOrd="0" destOrd="0" presId="urn:microsoft.com/office/officeart/2005/8/layout/hierarchy1"/>
    <dgm:cxn modelId="{721D54EC-5D47-4489-B5A6-20E0BAB95403}" type="presOf" srcId="{784673DB-578D-4EE8-BC1F-55A51DDB2FA1}" destId="{903FC767-D853-4F65-B7A4-B7FD5C53182A}" srcOrd="0" destOrd="0" presId="urn:microsoft.com/office/officeart/2005/8/layout/hierarchy1"/>
    <dgm:cxn modelId="{7ECED619-EF55-4BEF-AC3B-78D020BCCA4C}" type="presOf" srcId="{BDFEC92C-9EDA-4511-B6D2-5F860F813FDB}" destId="{454EC497-1BE7-4FAC-92FB-07302146AF34}" srcOrd="0" destOrd="0" presId="urn:microsoft.com/office/officeart/2005/8/layout/hierarchy1"/>
    <dgm:cxn modelId="{4911189F-6A9D-4CC3-8AEC-8634116C8E36}" type="presOf" srcId="{0AD123CA-9EB9-4761-970C-C1512A3A587A}" destId="{91965FF0-C21B-429F-A311-F3C8AEC255AF}" srcOrd="0" destOrd="0" presId="urn:microsoft.com/office/officeart/2005/8/layout/hierarchy1"/>
    <dgm:cxn modelId="{197845A2-220F-4C61-B71A-E6E79683B10A}" type="presOf" srcId="{EF6328C7-514F-4751-9670-AF15064AE07E}" destId="{3D4FE8C8-6CAD-4729-BC36-0322D71B9771}" srcOrd="0" destOrd="0" presId="urn:microsoft.com/office/officeart/2005/8/layout/hierarchy1"/>
    <dgm:cxn modelId="{571E3C8B-4079-44AB-B525-87B971573536}" srcId="{EF6328C7-514F-4751-9670-AF15064AE07E}" destId="{84933E9F-3A93-49FD-A4BF-245A2E999290}" srcOrd="3" destOrd="0" parTransId="{55B43C20-6CEA-4A90-805F-E0FB57427FD3}" sibTransId="{26CFD7B6-2EC0-412D-972C-D24FD045172D}"/>
    <dgm:cxn modelId="{37ADA7D6-925E-45C3-AA8E-3C53B03BE4B4}" srcId="{EF6328C7-514F-4751-9670-AF15064AE07E}" destId="{BDFEC92C-9EDA-4511-B6D2-5F860F813FDB}" srcOrd="2" destOrd="0" parTransId="{47A43095-6E64-4B48-B0AE-0CA90F02CF57}" sibTransId="{BAA29552-8973-4F19-B610-1E1A19F6D0A2}"/>
    <dgm:cxn modelId="{F1AE3054-27FB-4247-8254-B3279D38E51C}" type="presOf" srcId="{63437C39-8F45-4060-ACB6-46ED93C58BCC}" destId="{BB5CF24C-65C4-43B7-9F55-DE2BC91AF0DA}" srcOrd="0" destOrd="0" presId="urn:microsoft.com/office/officeart/2005/8/layout/hierarchy1"/>
    <dgm:cxn modelId="{6C676D05-C46D-4A12-86A4-7FB05E69F290}" srcId="{84933E9F-3A93-49FD-A4BF-245A2E999290}" destId="{5DFFBBB1-95D8-4F3E-BDBA-ED6F0DA55023}" srcOrd="0" destOrd="0" parTransId="{17D60799-63D4-461E-B943-B65027338D09}" sibTransId="{5708ABBC-E0AA-4AFA-B33E-9904769C7ABA}"/>
    <dgm:cxn modelId="{F44556B3-96C8-4475-A10F-4F8F2B1A4273}" type="presOf" srcId="{25CE0E68-55FC-49A7-980E-DDA05C318E07}" destId="{FE0A7148-B0BA-41B6-82E7-2685B70C5343}" srcOrd="0" destOrd="0" presId="urn:microsoft.com/office/officeart/2005/8/layout/hierarchy1"/>
    <dgm:cxn modelId="{38DEE757-05E7-42EA-BA1A-B53D2467B49F}" srcId="{0AD123CA-9EB9-4761-970C-C1512A3A587A}" destId="{EF6328C7-514F-4751-9670-AF15064AE07E}" srcOrd="0" destOrd="0" parTransId="{3FF32574-589A-49BE-9FF2-FB41A8E6FAF8}" sibTransId="{F9352C44-A7BF-4F5C-817B-90F4EFB7624F}"/>
    <dgm:cxn modelId="{198E638A-079D-48FE-A3A5-04E65D486437}" type="presOf" srcId="{47A43095-6E64-4B48-B0AE-0CA90F02CF57}" destId="{F348056C-51A4-4D29-B690-409BF6FCA723}" srcOrd="0" destOrd="0" presId="urn:microsoft.com/office/officeart/2005/8/layout/hierarchy1"/>
    <dgm:cxn modelId="{4D29F550-7AD9-43AA-807F-18693688FFD8}" srcId="{EF6328C7-514F-4751-9670-AF15064AE07E}" destId="{F47D3772-8DD4-4CAA-B6CA-DDB5CA06F6A0}" srcOrd="0" destOrd="0" parTransId="{ACB43DBA-A7D3-4972-9BC2-1F659B51CAAC}" sibTransId="{B8BA6A44-F959-4CF2-88D5-5326CB9D82BC}"/>
    <dgm:cxn modelId="{CA232DBD-FF64-4EAC-825A-1FADFBE61152}" type="presOf" srcId="{F47D3772-8DD4-4CAA-B6CA-DDB5CA06F6A0}" destId="{00653E91-AAFB-4A71-B5A5-9DE9404188F1}" srcOrd="0" destOrd="0" presId="urn:microsoft.com/office/officeart/2005/8/layout/hierarchy1"/>
    <dgm:cxn modelId="{AF2BE8AD-76AB-4689-BD79-6AFECF3883E1}" type="presOf" srcId="{CF616FAF-671D-4FD0-8136-ED2B4E58255F}" destId="{C58E5C68-82F8-4000-B72E-F75114FAB9AE}" srcOrd="0" destOrd="0" presId="urn:microsoft.com/office/officeart/2005/8/layout/hierarchy1"/>
    <dgm:cxn modelId="{12A64241-4D0C-41F0-BA65-33CCEDA02617}" srcId="{784673DB-578D-4EE8-BC1F-55A51DDB2FA1}" destId="{CF616FAF-671D-4FD0-8136-ED2B4E58255F}" srcOrd="1" destOrd="0" parTransId="{B497FA6B-0987-4C12-8757-04703E87BDBB}" sibTransId="{BA144539-6A5F-4C9F-BBB1-2E084FCA9230}"/>
    <dgm:cxn modelId="{5C9E960F-149A-49DE-A47B-BF31CBD226E0}" type="presOf" srcId="{FB4BD153-118A-4A11-93B8-3D4664C5D735}" destId="{DF8B9925-415D-4EAA-BE04-8B68E048FF80}" srcOrd="0" destOrd="0" presId="urn:microsoft.com/office/officeart/2005/8/layout/hierarchy1"/>
    <dgm:cxn modelId="{57AFE1A8-F1D2-45E7-BDEC-4F4593644C65}" srcId="{EF6328C7-514F-4751-9670-AF15064AE07E}" destId="{619F691B-7D7A-4CA7-B340-DE04A6FE6D6B}" srcOrd="1" destOrd="0" parTransId="{6789E8DD-890C-4CCC-897E-91020ADC7B8F}" sibTransId="{7A3D7DD3-29F0-4728-B359-0C19370B8E77}"/>
    <dgm:cxn modelId="{FDE3EED2-1E67-4720-AB45-8DBCFA0E2A61}" type="presOf" srcId="{55B43C20-6CEA-4A90-805F-E0FB57427FD3}" destId="{D4BFF3D4-95E2-4F12-8CF3-2D0634981F0C}" srcOrd="0" destOrd="0" presId="urn:microsoft.com/office/officeart/2005/8/layout/hierarchy1"/>
    <dgm:cxn modelId="{160C0215-1528-498B-BFB2-640071507A41}" type="presOf" srcId="{B497FA6B-0987-4C12-8757-04703E87BDBB}" destId="{D499D821-4C8C-4332-BDAD-8B163A34D233}" srcOrd="0" destOrd="0" presId="urn:microsoft.com/office/officeart/2005/8/layout/hierarchy1"/>
    <dgm:cxn modelId="{F746C13D-FFF4-422A-B567-61AE9958D609}" type="presOf" srcId="{17D60799-63D4-461E-B943-B65027338D09}" destId="{5E9EFCC1-71E8-4CBA-B640-9358168E97EC}" srcOrd="0" destOrd="0" presId="urn:microsoft.com/office/officeart/2005/8/layout/hierarchy1"/>
    <dgm:cxn modelId="{279DFB08-8169-4203-B03A-74BE049E97A5}" type="presOf" srcId="{619F691B-7D7A-4CA7-B340-DE04A6FE6D6B}" destId="{D72A0264-CFD6-476F-AD0F-0FAB4BC6E52C}" srcOrd="0" destOrd="0" presId="urn:microsoft.com/office/officeart/2005/8/layout/hierarchy1"/>
    <dgm:cxn modelId="{C90AED2C-C9EF-4EB5-9B26-4FE46DF34600}" srcId="{784673DB-578D-4EE8-BC1F-55A51DDB2FA1}" destId="{FB4BD153-118A-4A11-93B8-3D4664C5D735}" srcOrd="0" destOrd="0" parTransId="{63437C39-8F45-4060-ACB6-46ED93C58BCC}" sibTransId="{6B2738A5-716A-4DA2-8297-719CAB2A19FA}"/>
    <dgm:cxn modelId="{70FB83A4-9083-4C1A-A67C-F99018414786}" type="presOf" srcId="{ACB43DBA-A7D3-4972-9BC2-1F659B51CAAC}" destId="{8E42DE18-1145-4707-B586-5945803E9C94}" srcOrd="0" destOrd="0" presId="urn:microsoft.com/office/officeart/2005/8/layout/hierarchy1"/>
    <dgm:cxn modelId="{2E20C6AC-04D9-45AD-9901-C8F2D1FE0508}" type="presParOf" srcId="{91965FF0-C21B-429F-A311-F3C8AEC255AF}" destId="{44F1796D-6983-4BCA-BC86-ECB59A36A4C6}" srcOrd="0" destOrd="0" presId="urn:microsoft.com/office/officeart/2005/8/layout/hierarchy1"/>
    <dgm:cxn modelId="{481A0872-713F-4DFC-BAD3-EFBDFB6FEEA6}" type="presParOf" srcId="{44F1796D-6983-4BCA-BC86-ECB59A36A4C6}" destId="{E69BFBDA-915A-4001-9D79-79BC4783D409}" srcOrd="0" destOrd="0" presId="urn:microsoft.com/office/officeart/2005/8/layout/hierarchy1"/>
    <dgm:cxn modelId="{77796089-2DA5-4BAC-9590-6674741F577A}" type="presParOf" srcId="{E69BFBDA-915A-4001-9D79-79BC4783D409}" destId="{5C96DDB4-D7BC-46B5-9E45-FDFBCC4FA402}" srcOrd="0" destOrd="0" presId="urn:microsoft.com/office/officeart/2005/8/layout/hierarchy1"/>
    <dgm:cxn modelId="{28CBE840-AA4F-46AF-9BD6-AC6C75340454}" type="presParOf" srcId="{E69BFBDA-915A-4001-9D79-79BC4783D409}" destId="{3D4FE8C8-6CAD-4729-BC36-0322D71B9771}" srcOrd="1" destOrd="0" presId="urn:microsoft.com/office/officeart/2005/8/layout/hierarchy1"/>
    <dgm:cxn modelId="{D5847EBA-B484-41CC-A138-690FF127DD03}" type="presParOf" srcId="{44F1796D-6983-4BCA-BC86-ECB59A36A4C6}" destId="{2D4457BD-9CE1-41EB-B4F4-937F3C6DC094}" srcOrd="1" destOrd="0" presId="urn:microsoft.com/office/officeart/2005/8/layout/hierarchy1"/>
    <dgm:cxn modelId="{0852C54C-32C2-4EF3-8027-DB051ABF5873}" type="presParOf" srcId="{2D4457BD-9CE1-41EB-B4F4-937F3C6DC094}" destId="{8E42DE18-1145-4707-B586-5945803E9C94}" srcOrd="0" destOrd="0" presId="urn:microsoft.com/office/officeart/2005/8/layout/hierarchy1"/>
    <dgm:cxn modelId="{AF08AC8D-7190-4AD8-988D-AB441437C1E2}" type="presParOf" srcId="{2D4457BD-9CE1-41EB-B4F4-937F3C6DC094}" destId="{81E615F8-0944-4232-B67C-499D0F829A45}" srcOrd="1" destOrd="0" presId="urn:microsoft.com/office/officeart/2005/8/layout/hierarchy1"/>
    <dgm:cxn modelId="{B8AAC989-A4CC-405F-A50D-2361FC6EF66F}" type="presParOf" srcId="{81E615F8-0944-4232-B67C-499D0F829A45}" destId="{0B8E4023-81E2-4A10-B1EE-4564B9EA561B}" srcOrd="0" destOrd="0" presId="urn:microsoft.com/office/officeart/2005/8/layout/hierarchy1"/>
    <dgm:cxn modelId="{F5D8EA4C-2C9B-4C03-8892-DC9C979A22C0}" type="presParOf" srcId="{0B8E4023-81E2-4A10-B1EE-4564B9EA561B}" destId="{65F59A6F-4259-49F3-9A7B-4BCBD10ED9A0}" srcOrd="0" destOrd="0" presId="urn:microsoft.com/office/officeart/2005/8/layout/hierarchy1"/>
    <dgm:cxn modelId="{EA690BED-7DFA-4483-AD80-8F79B401E341}" type="presParOf" srcId="{0B8E4023-81E2-4A10-B1EE-4564B9EA561B}" destId="{00653E91-AAFB-4A71-B5A5-9DE9404188F1}" srcOrd="1" destOrd="0" presId="urn:microsoft.com/office/officeart/2005/8/layout/hierarchy1"/>
    <dgm:cxn modelId="{0F96761B-C367-48FB-BD6C-18801CD4CFEF}" type="presParOf" srcId="{81E615F8-0944-4232-B67C-499D0F829A45}" destId="{644ED879-A27D-41EA-89E8-E78F2DBEEF19}" srcOrd="1" destOrd="0" presId="urn:microsoft.com/office/officeart/2005/8/layout/hierarchy1"/>
    <dgm:cxn modelId="{5277BC02-45EA-488F-A017-24B0D045971D}" type="presParOf" srcId="{2D4457BD-9CE1-41EB-B4F4-937F3C6DC094}" destId="{5EADB3DB-002C-4639-9BB0-308AAD9EA6E3}" srcOrd="2" destOrd="0" presId="urn:microsoft.com/office/officeart/2005/8/layout/hierarchy1"/>
    <dgm:cxn modelId="{E4BE445E-185E-4D08-8D87-8A989398D5DD}" type="presParOf" srcId="{2D4457BD-9CE1-41EB-B4F4-937F3C6DC094}" destId="{8358F29C-DBE1-4874-A792-B1535C29FCA8}" srcOrd="3" destOrd="0" presId="urn:microsoft.com/office/officeart/2005/8/layout/hierarchy1"/>
    <dgm:cxn modelId="{93DAB0C4-BFE0-4619-9111-8738BC6D4F7D}" type="presParOf" srcId="{8358F29C-DBE1-4874-A792-B1535C29FCA8}" destId="{222CAE08-7F0F-48FB-B25E-D6B2CEAF8F15}" srcOrd="0" destOrd="0" presId="urn:microsoft.com/office/officeart/2005/8/layout/hierarchy1"/>
    <dgm:cxn modelId="{3B509994-675A-4213-893E-C8A0E45D874D}" type="presParOf" srcId="{222CAE08-7F0F-48FB-B25E-D6B2CEAF8F15}" destId="{12370AD5-5B60-4FF9-B8FC-C1D77ECE9124}" srcOrd="0" destOrd="0" presId="urn:microsoft.com/office/officeart/2005/8/layout/hierarchy1"/>
    <dgm:cxn modelId="{AD107DDF-C685-4242-87BF-69780E61348B}" type="presParOf" srcId="{222CAE08-7F0F-48FB-B25E-D6B2CEAF8F15}" destId="{D72A0264-CFD6-476F-AD0F-0FAB4BC6E52C}" srcOrd="1" destOrd="0" presId="urn:microsoft.com/office/officeart/2005/8/layout/hierarchy1"/>
    <dgm:cxn modelId="{3B33BC01-EC4F-4732-87DE-3491B4EF6FE0}" type="presParOf" srcId="{8358F29C-DBE1-4874-A792-B1535C29FCA8}" destId="{A7409DE5-C08D-419A-9FC9-B9B661F79803}" srcOrd="1" destOrd="0" presId="urn:microsoft.com/office/officeart/2005/8/layout/hierarchy1"/>
    <dgm:cxn modelId="{D683FABF-93ED-443E-9193-6BE609E15547}" type="presParOf" srcId="{2D4457BD-9CE1-41EB-B4F4-937F3C6DC094}" destId="{F348056C-51A4-4D29-B690-409BF6FCA723}" srcOrd="4" destOrd="0" presId="urn:microsoft.com/office/officeart/2005/8/layout/hierarchy1"/>
    <dgm:cxn modelId="{30CC20D9-7BB2-4F91-BBC3-99F116F7C020}" type="presParOf" srcId="{2D4457BD-9CE1-41EB-B4F4-937F3C6DC094}" destId="{56225050-42C5-43C3-A39F-1D55472D1BC0}" srcOrd="5" destOrd="0" presId="urn:microsoft.com/office/officeart/2005/8/layout/hierarchy1"/>
    <dgm:cxn modelId="{4A2FAC10-F9E4-4C33-8D07-72FCDD5C786A}" type="presParOf" srcId="{56225050-42C5-43C3-A39F-1D55472D1BC0}" destId="{1D84F3BC-317C-4363-8A0C-28617AB28ED7}" srcOrd="0" destOrd="0" presId="urn:microsoft.com/office/officeart/2005/8/layout/hierarchy1"/>
    <dgm:cxn modelId="{FF50F03F-38CD-458C-AE24-C5FDD1863921}" type="presParOf" srcId="{1D84F3BC-317C-4363-8A0C-28617AB28ED7}" destId="{E9434F48-88F3-4B53-8781-C3C4047B0D72}" srcOrd="0" destOrd="0" presId="urn:microsoft.com/office/officeart/2005/8/layout/hierarchy1"/>
    <dgm:cxn modelId="{4DF77933-2A1E-4FC1-8BAF-F6608B4568D5}" type="presParOf" srcId="{1D84F3BC-317C-4363-8A0C-28617AB28ED7}" destId="{454EC497-1BE7-4FAC-92FB-07302146AF34}" srcOrd="1" destOrd="0" presId="urn:microsoft.com/office/officeart/2005/8/layout/hierarchy1"/>
    <dgm:cxn modelId="{8D26565E-2A1E-4998-9FBF-5993FEBCDC44}" type="presParOf" srcId="{56225050-42C5-43C3-A39F-1D55472D1BC0}" destId="{DC2AB80E-BDD1-41CB-B646-5EEC45FD14A8}" srcOrd="1" destOrd="0" presId="urn:microsoft.com/office/officeart/2005/8/layout/hierarchy1"/>
    <dgm:cxn modelId="{FA7927B0-4B1F-4389-9F00-703562FE4DAE}" type="presParOf" srcId="{2D4457BD-9CE1-41EB-B4F4-937F3C6DC094}" destId="{D4BFF3D4-95E2-4F12-8CF3-2D0634981F0C}" srcOrd="6" destOrd="0" presId="urn:microsoft.com/office/officeart/2005/8/layout/hierarchy1"/>
    <dgm:cxn modelId="{12DAA2C9-86C8-458A-83E3-28E299C80A18}" type="presParOf" srcId="{2D4457BD-9CE1-41EB-B4F4-937F3C6DC094}" destId="{4CA0C878-5479-4D35-B040-8832CE5D07E3}" srcOrd="7" destOrd="0" presId="urn:microsoft.com/office/officeart/2005/8/layout/hierarchy1"/>
    <dgm:cxn modelId="{AA184D0A-4F05-422E-87DA-7D761BF26606}" type="presParOf" srcId="{4CA0C878-5479-4D35-B040-8832CE5D07E3}" destId="{CC5AEFED-7EBA-4C3C-949C-00C3784A4F6B}" srcOrd="0" destOrd="0" presId="urn:microsoft.com/office/officeart/2005/8/layout/hierarchy1"/>
    <dgm:cxn modelId="{4BD0FF11-C70D-4888-96A4-D180FFBED7DE}" type="presParOf" srcId="{CC5AEFED-7EBA-4C3C-949C-00C3784A4F6B}" destId="{9995107C-0E60-4F9A-A42D-D7236291BFA3}" srcOrd="0" destOrd="0" presId="urn:microsoft.com/office/officeart/2005/8/layout/hierarchy1"/>
    <dgm:cxn modelId="{E9F304F7-11BA-492C-9C6D-E1B4A04BEDE4}" type="presParOf" srcId="{CC5AEFED-7EBA-4C3C-949C-00C3784A4F6B}" destId="{4A7E3EC2-0A91-4FA1-BFF0-E4DD5BA7525C}" srcOrd="1" destOrd="0" presId="urn:microsoft.com/office/officeart/2005/8/layout/hierarchy1"/>
    <dgm:cxn modelId="{C5DA339C-8DED-4E5F-9A1E-03537505114C}" type="presParOf" srcId="{4CA0C878-5479-4D35-B040-8832CE5D07E3}" destId="{85202667-386D-4F0F-988A-897A3FBD56A6}" srcOrd="1" destOrd="0" presId="urn:microsoft.com/office/officeart/2005/8/layout/hierarchy1"/>
    <dgm:cxn modelId="{49FAEE2A-3C08-4762-ACA0-AE14320140E3}" type="presParOf" srcId="{85202667-386D-4F0F-988A-897A3FBD56A6}" destId="{5E9EFCC1-71E8-4CBA-B640-9358168E97EC}" srcOrd="0" destOrd="0" presId="urn:microsoft.com/office/officeart/2005/8/layout/hierarchy1"/>
    <dgm:cxn modelId="{B6C35C34-B576-415B-BE03-0DAB15373130}" type="presParOf" srcId="{85202667-386D-4F0F-988A-897A3FBD56A6}" destId="{21810902-1C8C-4921-A171-ADE7B7705332}" srcOrd="1" destOrd="0" presId="urn:microsoft.com/office/officeart/2005/8/layout/hierarchy1"/>
    <dgm:cxn modelId="{3327A360-C977-48F5-8D91-042F1B7392B5}" type="presParOf" srcId="{21810902-1C8C-4921-A171-ADE7B7705332}" destId="{73F920FF-2362-4A52-A6BF-7ACFCEF7DBC5}" srcOrd="0" destOrd="0" presId="urn:microsoft.com/office/officeart/2005/8/layout/hierarchy1"/>
    <dgm:cxn modelId="{9478D6A6-6228-49A4-814D-3539C894B4DB}" type="presParOf" srcId="{73F920FF-2362-4A52-A6BF-7ACFCEF7DBC5}" destId="{08764977-51D9-4ACD-A12F-5661DAB55C61}" srcOrd="0" destOrd="0" presId="urn:microsoft.com/office/officeart/2005/8/layout/hierarchy1"/>
    <dgm:cxn modelId="{B8EC94D8-913A-4647-AE5A-3718F22EA089}" type="presParOf" srcId="{73F920FF-2362-4A52-A6BF-7ACFCEF7DBC5}" destId="{2872C794-DA9E-4048-BA7D-D36529CB9168}" srcOrd="1" destOrd="0" presId="urn:microsoft.com/office/officeart/2005/8/layout/hierarchy1"/>
    <dgm:cxn modelId="{0F7BFB5C-A475-423A-9E11-E83B2A3E2A78}" type="presParOf" srcId="{21810902-1C8C-4921-A171-ADE7B7705332}" destId="{0E4C2F51-F0AA-42E5-91BB-C10D20FFC8D6}" srcOrd="1" destOrd="0" presId="urn:microsoft.com/office/officeart/2005/8/layout/hierarchy1"/>
    <dgm:cxn modelId="{1BB68234-5E1C-4266-B72B-5604F9C1D9E9}" type="presParOf" srcId="{85202667-386D-4F0F-988A-897A3FBD56A6}" destId="{FE0A7148-B0BA-41B6-82E7-2685B70C5343}" srcOrd="2" destOrd="0" presId="urn:microsoft.com/office/officeart/2005/8/layout/hierarchy1"/>
    <dgm:cxn modelId="{9ADE2A6F-4607-43E4-8A01-7257E97B80D5}" type="presParOf" srcId="{85202667-386D-4F0F-988A-897A3FBD56A6}" destId="{84FA4831-5CAC-484D-A24A-D0945CF127F6}" srcOrd="3" destOrd="0" presId="urn:microsoft.com/office/officeart/2005/8/layout/hierarchy1"/>
    <dgm:cxn modelId="{129F2884-809B-4671-B742-665AB59BE082}" type="presParOf" srcId="{84FA4831-5CAC-484D-A24A-D0945CF127F6}" destId="{51B086A1-B0AC-4A7B-BE51-48472BAC6446}" srcOrd="0" destOrd="0" presId="urn:microsoft.com/office/officeart/2005/8/layout/hierarchy1"/>
    <dgm:cxn modelId="{F8280EDA-1B98-4582-B4E4-0F2BEDE48808}" type="presParOf" srcId="{51B086A1-B0AC-4A7B-BE51-48472BAC6446}" destId="{1D6FD295-6D22-4136-A23D-496C01DA8C20}" srcOrd="0" destOrd="0" presId="urn:microsoft.com/office/officeart/2005/8/layout/hierarchy1"/>
    <dgm:cxn modelId="{53D02EAE-DB70-411F-ACBD-72161AD8045B}" type="presParOf" srcId="{51B086A1-B0AC-4A7B-BE51-48472BAC6446}" destId="{903FC767-D853-4F65-B7A4-B7FD5C53182A}" srcOrd="1" destOrd="0" presId="urn:microsoft.com/office/officeart/2005/8/layout/hierarchy1"/>
    <dgm:cxn modelId="{A8882D47-395F-4B4B-AD84-E36B7E991573}" type="presParOf" srcId="{84FA4831-5CAC-484D-A24A-D0945CF127F6}" destId="{743CCD77-EB23-46CF-B507-BA4D57FE1BF8}" srcOrd="1" destOrd="0" presId="urn:microsoft.com/office/officeart/2005/8/layout/hierarchy1"/>
    <dgm:cxn modelId="{426EC0F3-33CD-41BE-A142-DBF45EF9715A}" type="presParOf" srcId="{743CCD77-EB23-46CF-B507-BA4D57FE1BF8}" destId="{BB5CF24C-65C4-43B7-9F55-DE2BC91AF0DA}" srcOrd="0" destOrd="0" presId="urn:microsoft.com/office/officeart/2005/8/layout/hierarchy1"/>
    <dgm:cxn modelId="{0D61D010-D39C-46F7-B969-ADF69D44CB19}" type="presParOf" srcId="{743CCD77-EB23-46CF-B507-BA4D57FE1BF8}" destId="{3DFD18EC-9217-41D4-8EA6-0746A2D0F1D1}" srcOrd="1" destOrd="0" presId="urn:microsoft.com/office/officeart/2005/8/layout/hierarchy1"/>
    <dgm:cxn modelId="{D4BDE6EB-FD91-4F2D-862B-28FB921A3502}" type="presParOf" srcId="{3DFD18EC-9217-41D4-8EA6-0746A2D0F1D1}" destId="{6FEB704B-E40D-4B07-8A7C-0804FE992078}" srcOrd="0" destOrd="0" presId="urn:microsoft.com/office/officeart/2005/8/layout/hierarchy1"/>
    <dgm:cxn modelId="{236536A8-B451-4580-969A-7F2344F46DE8}" type="presParOf" srcId="{6FEB704B-E40D-4B07-8A7C-0804FE992078}" destId="{90DB23F7-CB17-4073-856F-FAA4957724FB}" srcOrd="0" destOrd="0" presId="urn:microsoft.com/office/officeart/2005/8/layout/hierarchy1"/>
    <dgm:cxn modelId="{582BF5B7-36B8-47BC-A68E-FFB231957B41}" type="presParOf" srcId="{6FEB704B-E40D-4B07-8A7C-0804FE992078}" destId="{DF8B9925-415D-4EAA-BE04-8B68E048FF80}" srcOrd="1" destOrd="0" presId="urn:microsoft.com/office/officeart/2005/8/layout/hierarchy1"/>
    <dgm:cxn modelId="{FD114579-7908-4D2D-A420-30D8DDFBF4E3}" type="presParOf" srcId="{3DFD18EC-9217-41D4-8EA6-0746A2D0F1D1}" destId="{F1A0BA67-A8AC-48D5-B804-9D183C71F44E}" srcOrd="1" destOrd="0" presId="urn:microsoft.com/office/officeart/2005/8/layout/hierarchy1"/>
    <dgm:cxn modelId="{9D232D53-03C8-431F-AFFA-CC12223CD19B}" type="presParOf" srcId="{743CCD77-EB23-46CF-B507-BA4D57FE1BF8}" destId="{D499D821-4C8C-4332-BDAD-8B163A34D233}" srcOrd="2" destOrd="0" presId="urn:microsoft.com/office/officeart/2005/8/layout/hierarchy1"/>
    <dgm:cxn modelId="{EC672E75-7742-413C-A1B0-42640AF976AC}" type="presParOf" srcId="{743CCD77-EB23-46CF-B507-BA4D57FE1BF8}" destId="{89444F70-69B5-42CC-923B-9D398B163933}" srcOrd="3" destOrd="0" presId="urn:microsoft.com/office/officeart/2005/8/layout/hierarchy1"/>
    <dgm:cxn modelId="{F6759EBE-BF46-4344-BA41-A69C5A4D9E2A}" type="presParOf" srcId="{89444F70-69B5-42CC-923B-9D398B163933}" destId="{A527E199-2780-4988-B72A-B788CFA5C817}" srcOrd="0" destOrd="0" presId="urn:microsoft.com/office/officeart/2005/8/layout/hierarchy1"/>
    <dgm:cxn modelId="{6EAC6E76-83C2-4D57-865A-76EB4F783E6A}" type="presParOf" srcId="{A527E199-2780-4988-B72A-B788CFA5C817}" destId="{7D8D4159-7A71-40C0-B749-A3367E41E67D}" srcOrd="0" destOrd="0" presId="urn:microsoft.com/office/officeart/2005/8/layout/hierarchy1"/>
    <dgm:cxn modelId="{0DEA52F6-132E-4605-A8D8-BE5EEA823253}" type="presParOf" srcId="{A527E199-2780-4988-B72A-B788CFA5C817}" destId="{C58E5C68-82F8-4000-B72E-F75114FAB9AE}" srcOrd="1" destOrd="0" presId="urn:microsoft.com/office/officeart/2005/8/layout/hierarchy1"/>
    <dgm:cxn modelId="{97151471-0E18-4388-B7A3-75AD5D251A0E}" type="presParOf" srcId="{89444F70-69B5-42CC-923B-9D398B163933}" destId="{D74C48CA-46F4-45CE-97A1-C81379D0C2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9D821-4C8C-4332-BDAD-8B163A34D233}">
      <dsp:nvSpPr>
        <dsp:cNvPr id="0" name=""/>
        <dsp:cNvSpPr/>
      </dsp:nvSpPr>
      <dsp:spPr>
        <a:xfrm>
          <a:off x="6228804" y="2872016"/>
          <a:ext cx="705492" cy="335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3"/>
              </a:lnTo>
              <a:lnTo>
                <a:pt x="705492" y="228803"/>
              </a:lnTo>
              <a:lnTo>
                <a:pt x="705492" y="3357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CF24C-65C4-43B7-9F55-DE2BC91AF0DA}">
      <dsp:nvSpPr>
        <dsp:cNvPr id="0" name=""/>
        <dsp:cNvSpPr/>
      </dsp:nvSpPr>
      <dsp:spPr>
        <a:xfrm>
          <a:off x="5523312" y="2872016"/>
          <a:ext cx="705492" cy="335750"/>
        </a:xfrm>
        <a:custGeom>
          <a:avLst/>
          <a:gdLst/>
          <a:ahLst/>
          <a:cxnLst/>
          <a:rect l="0" t="0" r="0" b="0"/>
          <a:pathLst>
            <a:path>
              <a:moveTo>
                <a:pt x="705492" y="0"/>
              </a:moveTo>
              <a:lnTo>
                <a:pt x="705492" y="228803"/>
              </a:lnTo>
              <a:lnTo>
                <a:pt x="0" y="228803"/>
              </a:lnTo>
              <a:lnTo>
                <a:pt x="0" y="3357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A7148-B0BA-41B6-82E7-2685B70C5343}">
      <dsp:nvSpPr>
        <dsp:cNvPr id="0" name=""/>
        <dsp:cNvSpPr/>
      </dsp:nvSpPr>
      <dsp:spPr>
        <a:xfrm>
          <a:off x="5523312" y="1803196"/>
          <a:ext cx="705492" cy="335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3"/>
              </a:lnTo>
              <a:lnTo>
                <a:pt x="705492" y="228803"/>
              </a:lnTo>
              <a:lnTo>
                <a:pt x="705492" y="3357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EFCC1-71E8-4CBA-B640-9358168E97EC}">
      <dsp:nvSpPr>
        <dsp:cNvPr id="0" name=""/>
        <dsp:cNvSpPr/>
      </dsp:nvSpPr>
      <dsp:spPr>
        <a:xfrm>
          <a:off x="4817820" y="1803196"/>
          <a:ext cx="705492" cy="335750"/>
        </a:xfrm>
        <a:custGeom>
          <a:avLst/>
          <a:gdLst/>
          <a:ahLst/>
          <a:cxnLst/>
          <a:rect l="0" t="0" r="0" b="0"/>
          <a:pathLst>
            <a:path>
              <a:moveTo>
                <a:pt x="705492" y="0"/>
              </a:moveTo>
              <a:lnTo>
                <a:pt x="705492" y="228803"/>
              </a:lnTo>
              <a:lnTo>
                <a:pt x="0" y="228803"/>
              </a:lnTo>
              <a:lnTo>
                <a:pt x="0" y="3357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FF3D4-95E2-4F12-8CF3-2D0634981F0C}">
      <dsp:nvSpPr>
        <dsp:cNvPr id="0" name=""/>
        <dsp:cNvSpPr/>
      </dsp:nvSpPr>
      <dsp:spPr>
        <a:xfrm>
          <a:off x="3406836" y="734375"/>
          <a:ext cx="2116476" cy="335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3"/>
              </a:lnTo>
              <a:lnTo>
                <a:pt x="2116476" y="228803"/>
              </a:lnTo>
              <a:lnTo>
                <a:pt x="2116476" y="33575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8056C-51A4-4D29-B690-409BF6FCA723}">
      <dsp:nvSpPr>
        <dsp:cNvPr id="0" name=""/>
        <dsp:cNvSpPr/>
      </dsp:nvSpPr>
      <dsp:spPr>
        <a:xfrm>
          <a:off x="3406836" y="734375"/>
          <a:ext cx="705492" cy="335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03"/>
              </a:lnTo>
              <a:lnTo>
                <a:pt x="705492" y="228803"/>
              </a:lnTo>
              <a:lnTo>
                <a:pt x="705492" y="33575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DB3DB-002C-4639-9BB0-308AAD9EA6E3}">
      <dsp:nvSpPr>
        <dsp:cNvPr id="0" name=""/>
        <dsp:cNvSpPr/>
      </dsp:nvSpPr>
      <dsp:spPr>
        <a:xfrm>
          <a:off x="2722505" y="734375"/>
          <a:ext cx="684331" cy="367902"/>
        </a:xfrm>
        <a:custGeom>
          <a:avLst/>
          <a:gdLst/>
          <a:ahLst/>
          <a:cxnLst/>
          <a:rect l="0" t="0" r="0" b="0"/>
          <a:pathLst>
            <a:path>
              <a:moveTo>
                <a:pt x="684331" y="0"/>
              </a:moveTo>
              <a:lnTo>
                <a:pt x="684331" y="260956"/>
              </a:lnTo>
              <a:lnTo>
                <a:pt x="0" y="260956"/>
              </a:lnTo>
              <a:lnTo>
                <a:pt x="0" y="36790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2DE18-1145-4707-B586-5945803E9C94}">
      <dsp:nvSpPr>
        <dsp:cNvPr id="0" name=""/>
        <dsp:cNvSpPr/>
      </dsp:nvSpPr>
      <dsp:spPr>
        <a:xfrm>
          <a:off x="1290360" y="734375"/>
          <a:ext cx="2116476" cy="335750"/>
        </a:xfrm>
        <a:custGeom>
          <a:avLst/>
          <a:gdLst/>
          <a:ahLst/>
          <a:cxnLst/>
          <a:rect l="0" t="0" r="0" b="0"/>
          <a:pathLst>
            <a:path>
              <a:moveTo>
                <a:pt x="2116476" y="0"/>
              </a:moveTo>
              <a:lnTo>
                <a:pt x="2116476" y="228803"/>
              </a:lnTo>
              <a:lnTo>
                <a:pt x="0" y="228803"/>
              </a:lnTo>
              <a:lnTo>
                <a:pt x="0" y="33575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6DDB4-D7BC-46B5-9E45-FDFBCC4FA402}">
      <dsp:nvSpPr>
        <dsp:cNvPr id="0" name=""/>
        <dsp:cNvSpPr/>
      </dsp:nvSpPr>
      <dsp:spPr>
        <a:xfrm>
          <a:off x="2829615" y="1305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4FE8C8-6CAD-4729-BC36-0322D71B9771}">
      <dsp:nvSpPr>
        <dsp:cNvPr id="0" name=""/>
        <dsp:cNvSpPr/>
      </dsp:nvSpPr>
      <dsp:spPr>
        <a:xfrm>
          <a:off x="2957886" y="123162"/>
          <a:ext cx="1154441" cy="73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b="1" kern="1200" dirty="0" smtClean="0"/>
            <a:t>SUPPLY</a:t>
          </a:r>
          <a:endParaRPr lang="en-NZ" sz="1100" b="1" kern="1200" dirty="0"/>
        </a:p>
      </dsp:txBody>
      <dsp:txXfrm>
        <a:off x="2979357" y="144633"/>
        <a:ext cx="1111499" cy="690128"/>
      </dsp:txXfrm>
    </dsp:sp>
    <dsp:sp modelId="{65F59A6F-4259-49F3-9A7B-4BCBD10ED9A0}">
      <dsp:nvSpPr>
        <dsp:cNvPr id="0" name=""/>
        <dsp:cNvSpPr/>
      </dsp:nvSpPr>
      <dsp:spPr>
        <a:xfrm>
          <a:off x="713139" y="1070125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653E91-AAFB-4A71-B5A5-9DE9404188F1}">
      <dsp:nvSpPr>
        <dsp:cNvPr id="0" name=""/>
        <dsp:cNvSpPr/>
      </dsp:nvSpPr>
      <dsp:spPr>
        <a:xfrm>
          <a:off x="841410" y="1191983"/>
          <a:ext cx="1154441" cy="73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Definition</a:t>
          </a:r>
          <a:endParaRPr lang="en-NZ" sz="1400" b="1" kern="1200" dirty="0"/>
        </a:p>
      </dsp:txBody>
      <dsp:txXfrm>
        <a:off x="862881" y="1213454"/>
        <a:ext cx="1111499" cy="690128"/>
      </dsp:txXfrm>
    </dsp:sp>
    <dsp:sp modelId="{12370AD5-5B60-4FF9-B8FC-C1D77ECE9124}">
      <dsp:nvSpPr>
        <dsp:cNvPr id="0" name=""/>
        <dsp:cNvSpPr/>
      </dsp:nvSpPr>
      <dsp:spPr>
        <a:xfrm>
          <a:off x="2145284" y="1102278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2A0264-CFD6-476F-AD0F-0FAB4BC6E52C}">
      <dsp:nvSpPr>
        <dsp:cNvPr id="0" name=""/>
        <dsp:cNvSpPr/>
      </dsp:nvSpPr>
      <dsp:spPr>
        <a:xfrm>
          <a:off x="2273555" y="1224135"/>
          <a:ext cx="1154441" cy="73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Law</a:t>
          </a:r>
          <a:endParaRPr lang="en-NZ" sz="1400" b="1" kern="1200" dirty="0"/>
        </a:p>
      </dsp:txBody>
      <dsp:txXfrm>
        <a:off x="2295026" y="1245606"/>
        <a:ext cx="1111499" cy="690128"/>
      </dsp:txXfrm>
    </dsp:sp>
    <dsp:sp modelId="{E9434F48-88F3-4B53-8781-C3C4047B0D72}">
      <dsp:nvSpPr>
        <dsp:cNvPr id="0" name=""/>
        <dsp:cNvSpPr/>
      </dsp:nvSpPr>
      <dsp:spPr>
        <a:xfrm>
          <a:off x="3535107" y="1070125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4EC497-1BE7-4FAC-92FB-07302146AF34}">
      <dsp:nvSpPr>
        <dsp:cNvPr id="0" name=""/>
        <dsp:cNvSpPr/>
      </dsp:nvSpPr>
      <dsp:spPr>
        <a:xfrm>
          <a:off x="3663378" y="1191983"/>
          <a:ext cx="1154441" cy="73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Types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b="1" kern="1200" dirty="0" smtClean="0"/>
            <a:t>* Individual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b="1" kern="1200" dirty="0" smtClean="0"/>
            <a:t>* Market</a:t>
          </a:r>
          <a:endParaRPr lang="en-NZ" sz="1100" b="1" kern="1200" dirty="0"/>
        </a:p>
      </dsp:txBody>
      <dsp:txXfrm>
        <a:off x="3684849" y="1213454"/>
        <a:ext cx="1111499" cy="690128"/>
      </dsp:txXfrm>
    </dsp:sp>
    <dsp:sp modelId="{9995107C-0E60-4F9A-A42D-D7236291BFA3}">
      <dsp:nvSpPr>
        <dsp:cNvPr id="0" name=""/>
        <dsp:cNvSpPr/>
      </dsp:nvSpPr>
      <dsp:spPr>
        <a:xfrm>
          <a:off x="4946091" y="1070125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7E3EC2-0A91-4FA1-BFF0-E4DD5BA7525C}">
      <dsp:nvSpPr>
        <dsp:cNvPr id="0" name=""/>
        <dsp:cNvSpPr/>
      </dsp:nvSpPr>
      <dsp:spPr>
        <a:xfrm>
          <a:off x="5074362" y="1191983"/>
          <a:ext cx="1154441" cy="73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Factors</a:t>
          </a:r>
          <a:endParaRPr lang="en-NZ" sz="1400" b="1" kern="1200" dirty="0"/>
        </a:p>
      </dsp:txBody>
      <dsp:txXfrm>
        <a:off x="5095833" y="1213454"/>
        <a:ext cx="1111499" cy="690128"/>
      </dsp:txXfrm>
    </dsp:sp>
    <dsp:sp modelId="{08764977-51D9-4ACD-A12F-5661DAB55C61}">
      <dsp:nvSpPr>
        <dsp:cNvPr id="0" name=""/>
        <dsp:cNvSpPr/>
      </dsp:nvSpPr>
      <dsp:spPr>
        <a:xfrm>
          <a:off x="4240599" y="2138946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72C794-DA9E-4048-BA7D-D36529CB9168}">
      <dsp:nvSpPr>
        <dsp:cNvPr id="0" name=""/>
        <dsp:cNvSpPr/>
      </dsp:nvSpPr>
      <dsp:spPr>
        <a:xfrm>
          <a:off x="4368870" y="2260803"/>
          <a:ext cx="1154441" cy="73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Price</a:t>
          </a:r>
          <a:endParaRPr lang="en-NZ" sz="1400" b="1" kern="1200" dirty="0"/>
        </a:p>
      </dsp:txBody>
      <dsp:txXfrm>
        <a:off x="4390341" y="2282274"/>
        <a:ext cx="1111499" cy="690128"/>
      </dsp:txXfrm>
    </dsp:sp>
    <dsp:sp modelId="{1D6FD295-6D22-4136-A23D-496C01DA8C20}">
      <dsp:nvSpPr>
        <dsp:cNvPr id="0" name=""/>
        <dsp:cNvSpPr/>
      </dsp:nvSpPr>
      <dsp:spPr>
        <a:xfrm>
          <a:off x="5651583" y="2138946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3FC767-D853-4F65-B7A4-B7FD5C53182A}">
      <dsp:nvSpPr>
        <dsp:cNvPr id="0" name=""/>
        <dsp:cNvSpPr/>
      </dsp:nvSpPr>
      <dsp:spPr>
        <a:xfrm>
          <a:off x="5779855" y="2260803"/>
          <a:ext cx="1154441" cy="733070"/>
        </a:xfrm>
        <a:prstGeom prst="roundRect">
          <a:avLst>
            <a:gd name="adj" fmla="val 10000"/>
          </a:avLst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Non-Price</a:t>
          </a:r>
          <a:endParaRPr lang="en-NZ" sz="1400" b="1" kern="1200" dirty="0"/>
        </a:p>
      </dsp:txBody>
      <dsp:txXfrm>
        <a:off x="5801326" y="2282274"/>
        <a:ext cx="1111499" cy="690128"/>
      </dsp:txXfrm>
    </dsp:sp>
    <dsp:sp modelId="{90DB23F7-CB17-4073-856F-FAA4957724FB}">
      <dsp:nvSpPr>
        <dsp:cNvPr id="0" name=""/>
        <dsp:cNvSpPr/>
      </dsp:nvSpPr>
      <dsp:spPr>
        <a:xfrm>
          <a:off x="4946091" y="3207766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8B9925-415D-4EAA-BE04-8B68E048FF80}">
      <dsp:nvSpPr>
        <dsp:cNvPr id="0" name=""/>
        <dsp:cNvSpPr/>
      </dsp:nvSpPr>
      <dsp:spPr>
        <a:xfrm>
          <a:off x="5074362" y="3329624"/>
          <a:ext cx="1154441" cy="733070"/>
        </a:xfrm>
        <a:prstGeom prst="roundRect">
          <a:avLst>
            <a:gd name="adj" fmla="val 10000"/>
          </a:avLst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Internal</a:t>
          </a:r>
          <a:endParaRPr lang="en-NZ" sz="1400" b="1" kern="1200" dirty="0"/>
        </a:p>
      </dsp:txBody>
      <dsp:txXfrm>
        <a:off x="5095833" y="3351095"/>
        <a:ext cx="1111499" cy="690128"/>
      </dsp:txXfrm>
    </dsp:sp>
    <dsp:sp modelId="{7D8D4159-7A71-40C0-B749-A3367E41E67D}">
      <dsp:nvSpPr>
        <dsp:cNvPr id="0" name=""/>
        <dsp:cNvSpPr/>
      </dsp:nvSpPr>
      <dsp:spPr>
        <a:xfrm>
          <a:off x="6357075" y="3207766"/>
          <a:ext cx="1154441" cy="733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8E5C68-82F8-4000-B72E-F75114FAB9AE}">
      <dsp:nvSpPr>
        <dsp:cNvPr id="0" name=""/>
        <dsp:cNvSpPr/>
      </dsp:nvSpPr>
      <dsp:spPr>
        <a:xfrm>
          <a:off x="6485347" y="3329624"/>
          <a:ext cx="1154441" cy="733070"/>
        </a:xfrm>
        <a:prstGeom prst="roundRect">
          <a:avLst>
            <a:gd name="adj" fmla="val 10000"/>
          </a:avLst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400" b="1" kern="1200" dirty="0" smtClean="0"/>
            <a:t>External</a:t>
          </a:r>
          <a:endParaRPr lang="en-NZ" sz="1400" b="1" kern="1200" dirty="0"/>
        </a:p>
      </dsp:txBody>
      <dsp:txXfrm>
        <a:off x="6506818" y="3351095"/>
        <a:ext cx="1111499" cy="69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B382A60-1B84-4089-827D-80CA22FB23D8}" type="datetimeFigureOut">
              <a:rPr lang="en-NZ" smtClean="0"/>
              <a:t>27/05/2013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FD5995-32AB-45A1-9BE7-BD6C9561F3BE}" type="slidenum">
              <a:rPr lang="en-NZ" smtClean="0"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Autofit/>
          </a:bodyPr>
          <a:lstStyle/>
          <a:p>
            <a:r>
              <a:rPr lang="en-NZ" sz="16600" b="1" dirty="0" smtClean="0"/>
              <a:t>SUPPLY</a:t>
            </a:r>
            <a:endParaRPr lang="en-NZ" sz="1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6600" b="1" dirty="0" smtClean="0">
                <a:solidFill>
                  <a:srgbClr val="FF0000"/>
                </a:solidFill>
              </a:rPr>
              <a:t>AS 90985</a:t>
            </a:r>
            <a:endParaRPr lang="en-NZ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b="1" dirty="0" smtClean="0"/>
              <a:t>ENVIRONMENTAL</a:t>
            </a:r>
          </a:p>
          <a:p>
            <a:r>
              <a:rPr lang="en-NZ" sz="4400" dirty="0" smtClean="0"/>
              <a:t>Acts of nature</a:t>
            </a:r>
          </a:p>
          <a:p>
            <a:r>
              <a:rPr lang="en-NZ" sz="4400" dirty="0" smtClean="0"/>
              <a:t>Weather</a:t>
            </a:r>
          </a:p>
          <a:p>
            <a:r>
              <a:rPr lang="en-NZ" sz="4400" dirty="0" smtClean="0"/>
              <a:t>Sustainability</a:t>
            </a:r>
            <a:endParaRPr lang="en-NZ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008000"/>
                </a:solidFill>
              </a:rPr>
              <a:t>External Factors</a:t>
            </a:r>
            <a:endParaRPr lang="en-NZ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b="1" dirty="0" smtClean="0"/>
              <a:t>LEGAL</a:t>
            </a:r>
          </a:p>
          <a:p>
            <a:r>
              <a:rPr lang="en-NZ" sz="4400" dirty="0" smtClean="0"/>
              <a:t>Compliance</a:t>
            </a:r>
          </a:p>
          <a:p>
            <a:r>
              <a:rPr lang="en-NZ" sz="4400" dirty="0" smtClean="0"/>
              <a:t>Resource consent</a:t>
            </a:r>
          </a:p>
          <a:p>
            <a:r>
              <a:rPr lang="en-NZ" sz="4400" dirty="0" smtClean="0"/>
              <a:t>Zoning</a:t>
            </a:r>
            <a:endParaRPr lang="en-NZ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008000"/>
                </a:solidFill>
              </a:rPr>
              <a:t>External Factors</a:t>
            </a:r>
            <a:endParaRPr lang="en-NZ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b="1" dirty="0" smtClean="0"/>
              <a:t>TRADE</a:t>
            </a:r>
          </a:p>
          <a:p>
            <a:r>
              <a:rPr lang="en-NZ" sz="4400" dirty="0"/>
              <a:t>T</a:t>
            </a:r>
            <a:r>
              <a:rPr lang="en-NZ" sz="4400" dirty="0" smtClean="0"/>
              <a:t>ariffs</a:t>
            </a:r>
          </a:p>
          <a:p>
            <a:r>
              <a:rPr lang="en-NZ" sz="4400" dirty="0" smtClean="0"/>
              <a:t>Quota</a:t>
            </a:r>
          </a:p>
          <a:p>
            <a:r>
              <a:rPr lang="en-NZ" sz="4400" dirty="0" smtClean="0"/>
              <a:t>Trade agreements</a:t>
            </a:r>
            <a:endParaRPr lang="en-NZ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008000"/>
                </a:solidFill>
              </a:rPr>
              <a:t>External Factors</a:t>
            </a:r>
            <a:endParaRPr lang="en-NZ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b="1" dirty="0" smtClean="0"/>
              <a:t>CULTURAL OBLIGATIONS</a:t>
            </a:r>
          </a:p>
          <a:p>
            <a:r>
              <a:rPr lang="en-NZ" sz="4400" dirty="0" smtClean="0"/>
              <a:t>Resource ownership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008000"/>
                </a:solidFill>
              </a:rPr>
              <a:t>External Factors</a:t>
            </a:r>
            <a:endParaRPr lang="en-NZ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3950" y="120722"/>
            <a:ext cx="3968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>
                <a:solidFill>
                  <a:srgbClr val="FF0000"/>
                </a:solidFill>
              </a:rPr>
              <a:t>Concept Map</a:t>
            </a:r>
            <a:endParaRPr lang="en-NZ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86544996"/>
              </p:ext>
            </p:extLst>
          </p:nvPr>
        </p:nvGraphicFramePr>
        <p:xfrm>
          <a:off x="395536" y="980728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724128" y="5038357"/>
            <a:ext cx="576064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092280" y="5038357"/>
            <a:ext cx="504056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508104" y="5388311"/>
            <a:ext cx="2448272" cy="10801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>
                <a:solidFill>
                  <a:srgbClr val="FF0000"/>
                </a:solidFill>
              </a:rPr>
              <a:t>Producer Decisions</a:t>
            </a:r>
            <a:endParaRPr lang="en-NZ" sz="2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4499992" y="5928371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619672" y="5589240"/>
            <a:ext cx="2664296" cy="832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 smtClean="0">
                <a:solidFill>
                  <a:srgbClr val="FFFF00"/>
                </a:solidFill>
              </a:rPr>
              <a:t>Flow-On effects</a:t>
            </a:r>
            <a:endParaRPr lang="en-N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NZ" sz="4800" dirty="0" smtClean="0">
                <a:latin typeface="Bookman Old Style" pitchFamily="18" charset="0"/>
              </a:rPr>
              <a:t>“ The quantity a </a:t>
            </a:r>
            <a:r>
              <a:rPr lang="en-NZ" sz="4800" dirty="0" smtClean="0">
                <a:solidFill>
                  <a:srgbClr val="FF0000"/>
                </a:solidFill>
                <a:latin typeface="Bookman Old Style" pitchFamily="18" charset="0"/>
              </a:rPr>
              <a:t>producer</a:t>
            </a:r>
            <a:r>
              <a:rPr lang="en-NZ" sz="4800" dirty="0" smtClean="0">
                <a:latin typeface="Bookman Old Style" pitchFamily="18" charset="0"/>
              </a:rPr>
              <a:t> is willing and able to </a:t>
            </a:r>
            <a:r>
              <a:rPr lang="en-NZ" sz="4800" dirty="0" smtClean="0">
                <a:solidFill>
                  <a:srgbClr val="FF0000"/>
                </a:solidFill>
                <a:latin typeface="Bookman Old Style" pitchFamily="18" charset="0"/>
              </a:rPr>
              <a:t>sell</a:t>
            </a:r>
            <a:r>
              <a:rPr lang="en-NZ" sz="4800" dirty="0" smtClean="0">
                <a:latin typeface="Bookman Old Style" pitchFamily="18" charset="0"/>
              </a:rPr>
              <a:t> at a range of prices at any given time”</a:t>
            </a:r>
            <a:endParaRPr lang="en-NZ" sz="4800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NZ" b="1" dirty="0" smtClean="0">
                <a:solidFill>
                  <a:srgbClr val="0000CC"/>
                </a:solidFill>
              </a:rPr>
              <a:t>DEFINITION of </a:t>
            </a:r>
            <a:r>
              <a:rPr lang="en-NZ" b="1" dirty="0" smtClean="0">
                <a:solidFill>
                  <a:srgbClr val="FF0000"/>
                </a:solidFill>
              </a:rPr>
              <a:t>SUPPLY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2878" y="653872"/>
            <a:ext cx="2808312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4400" b="1" dirty="0" smtClean="0">
                <a:solidFill>
                  <a:srgbClr val="0000CC"/>
                </a:solidFill>
              </a:rPr>
              <a:t>DEMAND</a:t>
            </a:r>
            <a:endParaRPr lang="en-NZ" sz="4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356992"/>
            <a:ext cx="295232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4400" b="1" u="sng" dirty="0" smtClean="0">
                <a:solidFill>
                  <a:srgbClr val="0000CC"/>
                </a:solidFill>
              </a:rPr>
              <a:t>consumer</a:t>
            </a:r>
            <a:endParaRPr lang="en-NZ" sz="4400" b="1" u="sng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832" y="4091920"/>
            <a:ext cx="122413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4400" b="1" u="sng" dirty="0" smtClean="0">
                <a:solidFill>
                  <a:srgbClr val="0000CC"/>
                </a:solidFill>
              </a:rPr>
              <a:t>buy</a:t>
            </a:r>
            <a:endParaRPr lang="en-NZ" sz="4400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0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4800" dirty="0" smtClean="0"/>
              <a:t>“ An </a:t>
            </a:r>
            <a:r>
              <a:rPr lang="en-NZ" sz="4800" b="1" dirty="0" smtClean="0">
                <a:solidFill>
                  <a:srgbClr val="FF0000"/>
                </a:solidFill>
              </a:rPr>
              <a:t>increase</a:t>
            </a:r>
            <a:r>
              <a:rPr lang="en-NZ" sz="4800" dirty="0" smtClean="0"/>
              <a:t> in </a:t>
            </a:r>
            <a:r>
              <a:rPr lang="en-NZ" sz="4800" dirty="0" smtClean="0">
                <a:solidFill>
                  <a:srgbClr val="00B050"/>
                </a:solidFill>
              </a:rPr>
              <a:t>Price</a:t>
            </a:r>
            <a:r>
              <a:rPr lang="en-NZ" sz="4800" dirty="0" smtClean="0"/>
              <a:t> will lead to an </a:t>
            </a:r>
            <a:r>
              <a:rPr lang="en-NZ" sz="4800" b="1" dirty="0" smtClean="0">
                <a:solidFill>
                  <a:srgbClr val="FF0000"/>
                </a:solidFill>
              </a:rPr>
              <a:t>increase</a:t>
            </a:r>
            <a:r>
              <a:rPr lang="en-NZ" sz="4800" dirty="0" smtClean="0"/>
              <a:t> in </a:t>
            </a:r>
            <a:r>
              <a:rPr lang="en-NZ" sz="4800" dirty="0" smtClean="0"/>
              <a:t>quantity </a:t>
            </a:r>
            <a:r>
              <a:rPr lang="en-NZ" sz="4800" dirty="0" smtClean="0">
                <a:solidFill>
                  <a:srgbClr val="00B050"/>
                </a:solidFill>
              </a:rPr>
              <a:t>Supplied</a:t>
            </a:r>
            <a:r>
              <a:rPr lang="en-NZ" sz="4800" dirty="0" smtClean="0"/>
              <a:t>     and </a:t>
            </a:r>
            <a:r>
              <a:rPr lang="en-NZ" sz="4800" dirty="0" smtClean="0"/>
              <a:t>vice versa, </a:t>
            </a:r>
            <a:r>
              <a:rPr lang="en-NZ" sz="4800" i="1" dirty="0" smtClean="0"/>
              <a:t>ceteris paribus</a:t>
            </a:r>
            <a:r>
              <a:rPr lang="en-NZ" sz="4800" dirty="0" smtClean="0"/>
              <a:t>”</a:t>
            </a:r>
            <a:endParaRPr lang="en-NZ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NZ" b="1" dirty="0" smtClean="0">
                <a:solidFill>
                  <a:srgbClr val="FF0000"/>
                </a:solidFill>
              </a:rPr>
              <a:t>Law of Supply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27401" y="548680"/>
            <a:ext cx="280831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4400" b="1" dirty="0" smtClean="0">
                <a:solidFill>
                  <a:srgbClr val="0000CC"/>
                </a:solidFill>
              </a:rPr>
              <a:t>DEMAND</a:t>
            </a:r>
            <a:endParaRPr lang="en-NZ" sz="4400" b="1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4823" y="3501432"/>
            <a:ext cx="2653321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4400" b="1" dirty="0" smtClean="0">
                <a:solidFill>
                  <a:srgbClr val="0000CC"/>
                </a:solidFill>
              </a:rPr>
              <a:t>decrease</a:t>
            </a:r>
            <a:endParaRPr lang="en-NZ" sz="4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8145" y="4259199"/>
            <a:ext cx="2638513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4000" b="1" dirty="0" smtClean="0">
                <a:solidFill>
                  <a:srgbClr val="0000CC"/>
                </a:solidFill>
              </a:rPr>
              <a:t>demanded</a:t>
            </a:r>
            <a:endParaRPr lang="en-NZ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9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FACTORS AFFECTING SUPPLY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NZ" sz="11500" b="1" dirty="0" smtClean="0">
                <a:solidFill>
                  <a:srgbClr val="00B050"/>
                </a:solidFill>
              </a:rPr>
              <a:t>PRICE</a:t>
            </a:r>
            <a:endParaRPr lang="en-NZ" sz="1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99180"/>
            <a:ext cx="8892480" cy="4525963"/>
          </a:xfrm>
        </p:spPr>
        <p:txBody>
          <a:bodyPr>
            <a:normAutofit/>
          </a:bodyPr>
          <a:lstStyle/>
          <a:p>
            <a:r>
              <a:rPr lang="en-NZ" sz="4800" dirty="0" smtClean="0">
                <a:solidFill>
                  <a:srgbClr val="FF0000"/>
                </a:solidFill>
              </a:rPr>
              <a:t>Movement along </a:t>
            </a:r>
            <a:r>
              <a:rPr lang="en-NZ" sz="4800" dirty="0" smtClean="0"/>
              <a:t>the supply curve – UP or DOWN</a:t>
            </a:r>
          </a:p>
          <a:p>
            <a:r>
              <a:rPr lang="en-NZ" sz="4800" dirty="0" smtClean="0"/>
              <a:t>Change in </a:t>
            </a:r>
            <a:r>
              <a:rPr lang="en-NZ" sz="4800" b="1" dirty="0" smtClean="0">
                <a:solidFill>
                  <a:srgbClr val="0000CC"/>
                </a:solidFill>
              </a:rPr>
              <a:t>QUANTITY SUPPLIED</a:t>
            </a:r>
            <a:endParaRPr lang="en-NZ" sz="4800" b="1" dirty="0">
              <a:solidFill>
                <a:srgbClr val="0000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PRICE……causes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51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5400" b="1" dirty="0" smtClean="0">
                <a:solidFill>
                  <a:srgbClr val="7030A0"/>
                </a:solidFill>
              </a:rPr>
              <a:t>INTERNAL</a:t>
            </a:r>
          </a:p>
          <a:p>
            <a:r>
              <a:rPr lang="en-NZ" sz="5400" b="1" dirty="0" smtClean="0">
                <a:solidFill>
                  <a:srgbClr val="008000"/>
                </a:solidFill>
              </a:rPr>
              <a:t>EXTERNAL</a:t>
            </a:r>
            <a:endParaRPr lang="en-NZ" sz="5400" b="1" dirty="0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FF0000"/>
                </a:solidFill>
              </a:rPr>
              <a:t>NON – PRICE FACTORS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7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en-NZ" sz="3200" dirty="0" smtClean="0"/>
              <a:t>Cost of Production</a:t>
            </a:r>
          </a:p>
          <a:p>
            <a:r>
              <a:rPr lang="en-NZ" sz="3200" dirty="0" smtClean="0"/>
              <a:t>Technology</a:t>
            </a:r>
          </a:p>
          <a:p>
            <a:r>
              <a:rPr lang="en-NZ" sz="3200" dirty="0" smtClean="0"/>
              <a:t>Productivity</a:t>
            </a:r>
          </a:p>
          <a:p>
            <a:r>
              <a:rPr lang="en-NZ" sz="3200" dirty="0" smtClean="0"/>
              <a:t>Price of other related goods produced by the firm – </a:t>
            </a:r>
            <a:r>
              <a:rPr lang="en-NZ" sz="3200" dirty="0" err="1" smtClean="0"/>
              <a:t>eg</a:t>
            </a:r>
            <a:r>
              <a:rPr lang="en-NZ" sz="3200" dirty="0" smtClean="0"/>
              <a:t> Lettuce &amp; celery; Bus and trucks; Laptops &amp; P.C’s</a:t>
            </a:r>
            <a:endParaRPr lang="en-NZ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7030A0"/>
                </a:solidFill>
              </a:rPr>
              <a:t>INTERNAL FACTORS</a:t>
            </a:r>
            <a:endParaRPr lang="en-N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4400" b="1" dirty="0" smtClean="0"/>
              <a:t>POLITICAL</a:t>
            </a:r>
          </a:p>
          <a:p>
            <a:r>
              <a:rPr lang="en-NZ" sz="4400" dirty="0" smtClean="0"/>
              <a:t>Subsidies</a:t>
            </a:r>
          </a:p>
          <a:p>
            <a:r>
              <a:rPr lang="en-NZ" sz="4400" dirty="0" smtClean="0"/>
              <a:t>Indirect taxes – </a:t>
            </a:r>
            <a:r>
              <a:rPr lang="en-NZ" sz="4400" dirty="0" err="1" smtClean="0"/>
              <a:t>eg</a:t>
            </a:r>
            <a:r>
              <a:rPr lang="en-NZ" sz="4400" dirty="0" smtClean="0"/>
              <a:t> GST, excise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900" b="1" dirty="0" smtClean="0">
                <a:solidFill>
                  <a:srgbClr val="008000"/>
                </a:solidFill>
              </a:rPr>
              <a:t>External Factors</a:t>
            </a:r>
            <a:r>
              <a:rPr lang="en-NZ" b="1" dirty="0" smtClean="0">
                <a:solidFill>
                  <a:srgbClr val="008000"/>
                </a:solidFill>
              </a:rPr>
              <a:t/>
            </a:r>
            <a:br>
              <a:rPr lang="en-NZ" b="1" dirty="0" smtClean="0">
                <a:solidFill>
                  <a:srgbClr val="008000"/>
                </a:solidFill>
              </a:rPr>
            </a:br>
            <a:r>
              <a:rPr lang="en-NZ" b="1" dirty="0" smtClean="0">
                <a:solidFill>
                  <a:srgbClr val="FF0000"/>
                </a:solidFill>
              </a:rPr>
              <a:t>P. E. L. T. - C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169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SUPPLY</vt:lpstr>
      <vt:lpstr>PowerPoint Presentation</vt:lpstr>
      <vt:lpstr>DEFINITION of SUPPLY</vt:lpstr>
      <vt:lpstr>Law of Supply</vt:lpstr>
      <vt:lpstr>FACTORS AFFECTING SUPPLY </vt:lpstr>
      <vt:lpstr>PRICE……causes</vt:lpstr>
      <vt:lpstr>NON – PRICE FACTORS</vt:lpstr>
      <vt:lpstr>INTERNAL FACTORS</vt:lpstr>
      <vt:lpstr>External Factors P. E. L. T. - C</vt:lpstr>
      <vt:lpstr>External Factors</vt:lpstr>
      <vt:lpstr>External Factors</vt:lpstr>
      <vt:lpstr>External Factors</vt:lpstr>
      <vt:lpstr>External Factors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</dc:title>
  <dc:creator>Raj Dawson</dc:creator>
  <cp:lastModifiedBy>Raj Dawson</cp:lastModifiedBy>
  <cp:revision>12</cp:revision>
  <dcterms:created xsi:type="dcterms:W3CDTF">2013-05-24T00:17:24Z</dcterms:created>
  <dcterms:modified xsi:type="dcterms:W3CDTF">2013-05-27T04:33:08Z</dcterms:modified>
</cp:coreProperties>
</file>